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3"/>
  </p:notesMasterIdLst>
  <p:sldIdLst>
    <p:sldId id="257" r:id="rId2"/>
  </p:sldIdLst>
  <p:sldSz cx="30275213" cy="42803763"/>
  <p:notesSz cx="6858000" cy="9144000"/>
  <p:defaultTextStyle>
    <a:defPPr>
      <a:defRPr lang="fr-FR"/>
    </a:defPPr>
    <a:lvl1pPr algn="l" rtl="0" eaLnBrk="0" fontAlgn="base" hangingPunct="0">
      <a:spcBef>
        <a:spcPct val="0"/>
      </a:spcBef>
      <a:spcAft>
        <a:spcPct val="0"/>
      </a:spcAft>
      <a:defRPr sz="3480" kern="1200">
        <a:solidFill>
          <a:schemeClr val="tx1"/>
        </a:solidFill>
        <a:latin typeface="Arial" charset="0"/>
        <a:ea typeface="ヒラギノ角ゴ Pro W3" charset="-128"/>
        <a:cs typeface="ヒラギノ角ゴ Pro W3" charset="-128"/>
      </a:defRPr>
    </a:lvl1pPr>
    <a:lvl2pPr marL="662796" algn="l" rtl="0" eaLnBrk="0" fontAlgn="base" hangingPunct="0">
      <a:spcBef>
        <a:spcPct val="0"/>
      </a:spcBef>
      <a:spcAft>
        <a:spcPct val="0"/>
      </a:spcAft>
      <a:defRPr sz="3480" kern="1200">
        <a:solidFill>
          <a:schemeClr val="tx1"/>
        </a:solidFill>
        <a:latin typeface="Arial" charset="0"/>
        <a:ea typeface="ヒラギノ角ゴ Pro W3" charset="-128"/>
        <a:cs typeface="ヒラギノ角ゴ Pro W3" charset="-128"/>
      </a:defRPr>
    </a:lvl2pPr>
    <a:lvl3pPr marL="1325591" algn="l" rtl="0" eaLnBrk="0" fontAlgn="base" hangingPunct="0">
      <a:spcBef>
        <a:spcPct val="0"/>
      </a:spcBef>
      <a:spcAft>
        <a:spcPct val="0"/>
      </a:spcAft>
      <a:defRPr sz="3480" kern="1200">
        <a:solidFill>
          <a:schemeClr val="tx1"/>
        </a:solidFill>
        <a:latin typeface="Arial" charset="0"/>
        <a:ea typeface="ヒラギノ角ゴ Pro W3" charset="-128"/>
        <a:cs typeface="ヒラギノ角ゴ Pro W3" charset="-128"/>
      </a:defRPr>
    </a:lvl3pPr>
    <a:lvl4pPr marL="1988387" algn="l" rtl="0" eaLnBrk="0" fontAlgn="base" hangingPunct="0">
      <a:spcBef>
        <a:spcPct val="0"/>
      </a:spcBef>
      <a:spcAft>
        <a:spcPct val="0"/>
      </a:spcAft>
      <a:defRPr sz="3480" kern="1200">
        <a:solidFill>
          <a:schemeClr val="tx1"/>
        </a:solidFill>
        <a:latin typeface="Arial" charset="0"/>
        <a:ea typeface="ヒラギノ角ゴ Pro W3" charset="-128"/>
        <a:cs typeface="ヒラギノ角ゴ Pro W3" charset="-128"/>
      </a:defRPr>
    </a:lvl4pPr>
    <a:lvl5pPr marL="2651181" algn="l" rtl="0" eaLnBrk="0" fontAlgn="base" hangingPunct="0">
      <a:spcBef>
        <a:spcPct val="0"/>
      </a:spcBef>
      <a:spcAft>
        <a:spcPct val="0"/>
      </a:spcAft>
      <a:defRPr sz="3480" kern="1200">
        <a:solidFill>
          <a:schemeClr val="tx1"/>
        </a:solidFill>
        <a:latin typeface="Arial" charset="0"/>
        <a:ea typeface="ヒラギノ角ゴ Pro W3" charset="-128"/>
        <a:cs typeface="ヒラギノ角ゴ Pro W3" charset="-128"/>
      </a:defRPr>
    </a:lvl5pPr>
    <a:lvl6pPr marL="3313977" algn="l" defTabSz="662796" rtl="0" eaLnBrk="1" latinLnBrk="0" hangingPunct="1">
      <a:defRPr sz="3480" kern="1200">
        <a:solidFill>
          <a:schemeClr val="tx1"/>
        </a:solidFill>
        <a:latin typeface="Arial" charset="0"/>
        <a:ea typeface="ヒラギノ角ゴ Pro W3" charset="-128"/>
        <a:cs typeface="ヒラギノ角ゴ Pro W3" charset="-128"/>
      </a:defRPr>
    </a:lvl6pPr>
    <a:lvl7pPr marL="3976774" algn="l" defTabSz="662796" rtl="0" eaLnBrk="1" latinLnBrk="0" hangingPunct="1">
      <a:defRPr sz="3480" kern="1200">
        <a:solidFill>
          <a:schemeClr val="tx1"/>
        </a:solidFill>
        <a:latin typeface="Arial" charset="0"/>
        <a:ea typeface="ヒラギノ角ゴ Pro W3" charset="-128"/>
        <a:cs typeface="ヒラギノ角ゴ Pro W3" charset="-128"/>
      </a:defRPr>
    </a:lvl7pPr>
    <a:lvl8pPr marL="4639568" algn="l" defTabSz="662796" rtl="0" eaLnBrk="1" latinLnBrk="0" hangingPunct="1">
      <a:defRPr sz="3480" kern="1200">
        <a:solidFill>
          <a:schemeClr val="tx1"/>
        </a:solidFill>
        <a:latin typeface="Arial" charset="0"/>
        <a:ea typeface="ヒラギノ角ゴ Pro W3" charset="-128"/>
        <a:cs typeface="ヒラギノ角ゴ Pro W3" charset="-128"/>
      </a:defRPr>
    </a:lvl8pPr>
    <a:lvl9pPr marL="5302364" algn="l" defTabSz="662796" rtl="0" eaLnBrk="1" latinLnBrk="0" hangingPunct="1">
      <a:defRPr sz="3480" kern="1200">
        <a:solidFill>
          <a:schemeClr val="tx1"/>
        </a:solidFill>
        <a:latin typeface="Arial" charset="0"/>
        <a:ea typeface="ヒラギノ角ゴ Pro W3" charset="-128"/>
        <a:cs typeface="ヒラギノ角ゴ Pro W3" charset="-128"/>
      </a:defRPr>
    </a:lvl9pPr>
  </p:defaultTextStyle>
  <p:extLst>
    <p:ext uri="{EFAFB233-063F-42B5-8137-9DF3F51BA10A}">
      <p15:sldGuideLst xmlns:p15="http://schemas.microsoft.com/office/powerpoint/2012/main">
        <p15:guide id="1" orient="horz" pos="5350" userDrawn="1">
          <p15:clr>
            <a:srgbClr val="A4A3A4"/>
          </p15:clr>
        </p15:guide>
        <p15:guide id="2" pos="9535"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IMT" initials="IMT" lastIdx="3" clrIdx="0"/>
  <p:cmAuthor id="1" name="Institut Mines-Télécom" initials="Note" lastIdx="3" clrIdx="1"/>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F1238"/>
    <a:srgbClr val="F89A1E"/>
    <a:srgbClr val="BFCF3E"/>
    <a:srgbClr val="B4C325"/>
    <a:srgbClr val="7E635A"/>
    <a:srgbClr val="A8B50A"/>
    <a:srgbClr val="6D504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4389" autoAdjust="0"/>
    <p:restoredTop sz="96532" autoAdjust="0"/>
  </p:normalViewPr>
  <p:slideViewPr>
    <p:cSldViewPr showGuides="1">
      <p:cViewPr>
        <p:scale>
          <a:sx n="41" d="100"/>
          <a:sy n="41" d="100"/>
        </p:scale>
        <p:origin x="2280" y="-2704"/>
      </p:cViewPr>
      <p:guideLst>
        <p:guide orient="horz" pos="5350"/>
        <p:guide pos="9535"/>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commentAuthors" Target="commentAuthors.xml"/></Relationships>
</file>

<file path=ppt/media/image1.png>
</file>

<file path=ppt/media/image10.tiff>
</file>

<file path=ppt/media/image11.tiff>
</file>

<file path=ppt/media/image12.tiff>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tiff>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jpg>
</file>

<file path=ppt/media/image5.png>
</file>

<file path=ppt/media/image6.png>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defRPr sz="1200"/>
            </a:lvl1pPr>
          </a:lstStyle>
          <a:p>
            <a:pPr>
              <a:defRPr/>
            </a:pPr>
            <a:endParaRPr lang="fr-FR"/>
          </a:p>
        </p:txBody>
      </p:sp>
      <p:sp>
        <p:nvSpPr>
          <p:cNvPr id="3075" name="Rectangle 3"/>
          <p:cNvSpPr>
            <a:spLocks noGrp="1" noChangeArrowheads="1"/>
          </p:cNvSpPr>
          <p:nvPr>
            <p:ph type="dt" idx="1"/>
          </p:nvPr>
        </p:nvSpPr>
        <p:spPr bwMode="auto">
          <a:xfrm>
            <a:off x="388620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defRPr sz="1200"/>
            </a:lvl1pPr>
          </a:lstStyle>
          <a:p>
            <a:pPr>
              <a:defRPr/>
            </a:pPr>
            <a:endParaRPr lang="fr-FR"/>
          </a:p>
        </p:txBody>
      </p:sp>
      <p:sp>
        <p:nvSpPr>
          <p:cNvPr id="13316" name="Rectangle 4"/>
          <p:cNvSpPr>
            <a:spLocks noGrp="1" noRot="1" noChangeAspect="1" noChangeArrowheads="1" noTextEdit="1"/>
          </p:cNvSpPr>
          <p:nvPr>
            <p:ph type="sldImg" idx="2"/>
          </p:nvPr>
        </p:nvSpPr>
        <p:spPr bwMode="auto">
          <a:xfrm>
            <a:off x="2216150" y="685800"/>
            <a:ext cx="2425700" cy="3429000"/>
          </a:xfrm>
          <a:prstGeom prst="rect">
            <a:avLst/>
          </a:prstGeom>
          <a:noFill/>
          <a:ln w="9525">
            <a:solidFill>
              <a:srgbClr val="000000"/>
            </a:solidFill>
            <a:miter lim="800000"/>
            <a:headEnd/>
            <a:tailEnd/>
          </a:ln>
        </p:spPr>
      </p:sp>
      <p:sp>
        <p:nvSpPr>
          <p:cNvPr id="3077"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fr-FR" noProof="0"/>
              <a:t>Cliquez pour modifier les styles du texte du masque</a:t>
            </a:r>
          </a:p>
          <a:p>
            <a:pPr lvl="1"/>
            <a:r>
              <a:rPr lang="fr-FR" noProof="0"/>
              <a:t>Deuxième niveau</a:t>
            </a:r>
          </a:p>
          <a:p>
            <a:pPr lvl="2"/>
            <a:r>
              <a:rPr lang="fr-FR" noProof="0"/>
              <a:t>Troisième niveau</a:t>
            </a:r>
          </a:p>
          <a:p>
            <a:pPr lvl="3"/>
            <a:r>
              <a:rPr lang="fr-FR" noProof="0"/>
              <a:t>Quatrième niveau</a:t>
            </a:r>
          </a:p>
          <a:p>
            <a:pPr lvl="4"/>
            <a:r>
              <a:rPr lang="fr-FR" noProof="0"/>
              <a:t>Cinquième niveau</a:t>
            </a:r>
          </a:p>
        </p:txBody>
      </p:sp>
      <p:sp>
        <p:nvSpPr>
          <p:cNvPr id="3078"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defRPr sz="1200"/>
            </a:lvl1pPr>
          </a:lstStyle>
          <a:p>
            <a:pPr>
              <a:defRPr/>
            </a:pPr>
            <a:endParaRPr lang="fr-FR"/>
          </a:p>
        </p:txBody>
      </p:sp>
      <p:sp>
        <p:nvSpPr>
          <p:cNvPr id="3079"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defRPr sz="1200"/>
            </a:lvl1pPr>
          </a:lstStyle>
          <a:p>
            <a:pPr>
              <a:defRPr/>
            </a:pPr>
            <a:fld id="{919E8FE1-73A9-7F4B-8D4E-EC9CC0AF2E42}" type="slidenum">
              <a:rPr lang="fr-FR"/>
              <a:pPr>
                <a:defRPr/>
              </a:pPr>
              <a:t>‹#›</a:t>
            </a:fld>
            <a:endParaRPr lang="fr-FR"/>
          </a:p>
        </p:txBody>
      </p:sp>
    </p:spTree>
    <p:extLst>
      <p:ext uri="{BB962C8B-B14F-4D97-AF65-F5344CB8AC3E}">
        <p14:creationId xmlns:p14="http://schemas.microsoft.com/office/powerpoint/2010/main" val="8811624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740" kern="1200">
        <a:solidFill>
          <a:schemeClr val="tx1"/>
        </a:solidFill>
        <a:latin typeface="Arial" charset="0"/>
        <a:ea typeface="ヒラギノ角ゴ Pro W3" charset="-128"/>
        <a:cs typeface="ヒラギノ角ゴ Pro W3" charset="-128"/>
      </a:defRPr>
    </a:lvl1pPr>
    <a:lvl2pPr marL="662796" algn="l" rtl="0" eaLnBrk="0" fontAlgn="base" hangingPunct="0">
      <a:spcBef>
        <a:spcPct val="30000"/>
      </a:spcBef>
      <a:spcAft>
        <a:spcPct val="0"/>
      </a:spcAft>
      <a:defRPr sz="1740" kern="1200">
        <a:solidFill>
          <a:schemeClr val="tx1"/>
        </a:solidFill>
        <a:latin typeface="Arial" charset="0"/>
        <a:ea typeface="ヒラギノ角ゴ Pro W3" charset="-128"/>
        <a:cs typeface="+mn-cs"/>
      </a:defRPr>
    </a:lvl2pPr>
    <a:lvl3pPr marL="1325591" algn="l" rtl="0" eaLnBrk="0" fontAlgn="base" hangingPunct="0">
      <a:spcBef>
        <a:spcPct val="30000"/>
      </a:spcBef>
      <a:spcAft>
        <a:spcPct val="0"/>
      </a:spcAft>
      <a:defRPr sz="1740" kern="1200">
        <a:solidFill>
          <a:schemeClr val="tx1"/>
        </a:solidFill>
        <a:latin typeface="Arial" charset="0"/>
        <a:ea typeface="ヒラギノ角ゴ Pro W3" charset="-128"/>
        <a:cs typeface="+mn-cs"/>
      </a:defRPr>
    </a:lvl3pPr>
    <a:lvl4pPr marL="1988387" algn="l" rtl="0" eaLnBrk="0" fontAlgn="base" hangingPunct="0">
      <a:spcBef>
        <a:spcPct val="30000"/>
      </a:spcBef>
      <a:spcAft>
        <a:spcPct val="0"/>
      </a:spcAft>
      <a:defRPr sz="1740" kern="1200">
        <a:solidFill>
          <a:schemeClr val="tx1"/>
        </a:solidFill>
        <a:latin typeface="Arial" charset="0"/>
        <a:ea typeface="ヒラギノ角ゴ Pro W3" charset="-128"/>
        <a:cs typeface="+mn-cs"/>
      </a:defRPr>
    </a:lvl4pPr>
    <a:lvl5pPr marL="2651181" algn="l" rtl="0" eaLnBrk="0" fontAlgn="base" hangingPunct="0">
      <a:spcBef>
        <a:spcPct val="30000"/>
      </a:spcBef>
      <a:spcAft>
        <a:spcPct val="0"/>
      </a:spcAft>
      <a:defRPr sz="1740" kern="1200">
        <a:solidFill>
          <a:schemeClr val="tx1"/>
        </a:solidFill>
        <a:latin typeface="Arial" charset="0"/>
        <a:ea typeface="ヒラギノ角ゴ Pro W3" charset="-128"/>
        <a:cs typeface="+mn-cs"/>
      </a:defRPr>
    </a:lvl5pPr>
    <a:lvl6pPr marL="3313977" algn="l" defTabSz="662796" rtl="0" eaLnBrk="1" latinLnBrk="0" hangingPunct="1">
      <a:defRPr sz="1740" kern="1200">
        <a:solidFill>
          <a:schemeClr val="tx1"/>
        </a:solidFill>
        <a:latin typeface="+mn-lt"/>
        <a:ea typeface="+mn-ea"/>
        <a:cs typeface="+mn-cs"/>
      </a:defRPr>
    </a:lvl6pPr>
    <a:lvl7pPr marL="3976774" algn="l" defTabSz="662796" rtl="0" eaLnBrk="1" latinLnBrk="0" hangingPunct="1">
      <a:defRPr sz="1740" kern="1200">
        <a:solidFill>
          <a:schemeClr val="tx1"/>
        </a:solidFill>
        <a:latin typeface="+mn-lt"/>
        <a:ea typeface="+mn-ea"/>
        <a:cs typeface="+mn-cs"/>
      </a:defRPr>
    </a:lvl7pPr>
    <a:lvl8pPr marL="4639568" algn="l" defTabSz="662796" rtl="0" eaLnBrk="1" latinLnBrk="0" hangingPunct="1">
      <a:defRPr sz="1740" kern="1200">
        <a:solidFill>
          <a:schemeClr val="tx1"/>
        </a:solidFill>
        <a:latin typeface="+mn-lt"/>
        <a:ea typeface="+mn-ea"/>
        <a:cs typeface="+mn-cs"/>
      </a:defRPr>
    </a:lvl8pPr>
    <a:lvl9pPr marL="5302364" algn="l" defTabSz="662796" rtl="0" eaLnBrk="1" latinLnBrk="0" hangingPunct="1">
      <a:defRPr sz="174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2269807" y="13295968"/>
            <a:ext cx="25735600" cy="9176953"/>
          </a:xfrm>
        </p:spPr>
        <p:txBody>
          <a:bodyPr/>
          <a:lstStyle/>
          <a:p>
            <a:r>
              <a:rPr lang="fr-FR"/>
              <a:t>Cliquez et modifiez le titre</a:t>
            </a:r>
          </a:p>
        </p:txBody>
      </p:sp>
      <p:sp>
        <p:nvSpPr>
          <p:cNvPr id="3" name="Sous-titre 2"/>
          <p:cNvSpPr>
            <a:spLocks noGrp="1"/>
          </p:cNvSpPr>
          <p:nvPr>
            <p:ph type="subTitle" idx="1"/>
          </p:nvPr>
        </p:nvSpPr>
        <p:spPr>
          <a:xfrm>
            <a:off x="4541839" y="24256409"/>
            <a:ext cx="21191535" cy="10936852"/>
          </a:xfrm>
        </p:spPr>
        <p:txBody>
          <a:bodyPr/>
          <a:lstStyle>
            <a:lvl1pPr marL="0" indent="0" algn="ctr">
              <a:buNone/>
              <a:defRPr/>
            </a:lvl1pPr>
            <a:lvl2pPr marL="640903" indent="0" algn="ctr">
              <a:buNone/>
              <a:defRPr/>
            </a:lvl2pPr>
            <a:lvl3pPr marL="1281806" indent="0" algn="ctr">
              <a:buNone/>
              <a:defRPr/>
            </a:lvl3pPr>
            <a:lvl4pPr marL="1922709" indent="0" algn="ctr">
              <a:buNone/>
              <a:defRPr/>
            </a:lvl4pPr>
            <a:lvl5pPr marL="2563612" indent="0" algn="ctr">
              <a:buNone/>
              <a:defRPr/>
            </a:lvl5pPr>
            <a:lvl6pPr marL="3204515" indent="0" algn="ctr">
              <a:buNone/>
              <a:defRPr/>
            </a:lvl6pPr>
            <a:lvl7pPr marL="3845418" indent="0" algn="ctr">
              <a:buNone/>
              <a:defRPr/>
            </a:lvl7pPr>
            <a:lvl8pPr marL="4486321" indent="0" algn="ctr">
              <a:buNone/>
              <a:defRPr/>
            </a:lvl8pPr>
            <a:lvl9pPr marL="5127224" indent="0" algn="ctr">
              <a:buNone/>
              <a:defRPr/>
            </a:lvl9pPr>
          </a:lstStyle>
          <a:p>
            <a:r>
              <a:rPr lang="fr-FR"/>
              <a:t>Cliquez pour modifier le style des sous-titres du masque</a:t>
            </a:r>
          </a:p>
        </p:txBody>
      </p:sp>
      <p:sp>
        <p:nvSpPr>
          <p:cNvPr id="4" name="Rectangle 4"/>
          <p:cNvSpPr>
            <a:spLocks noGrp="1" noChangeArrowheads="1"/>
          </p:cNvSpPr>
          <p:nvPr userDrawn="1">
            <p:ph type="dt" sz="half" idx="10"/>
          </p:nvPr>
        </p:nvSpPr>
        <p:spPr>
          <a:ln/>
        </p:spPr>
        <p:txBody>
          <a:bodyPr/>
          <a:lstStyle>
            <a:lvl1pPr>
              <a:defRPr/>
            </a:lvl1pPr>
          </a:lstStyle>
          <a:p>
            <a:pPr>
              <a:defRPr/>
            </a:pPr>
            <a:endParaRPr lang="fr-FR"/>
          </a:p>
        </p:txBody>
      </p:sp>
      <p:sp>
        <p:nvSpPr>
          <p:cNvPr id="5"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6" name="Rectangle 6"/>
          <p:cNvSpPr>
            <a:spLocks noGrp="1" noChangeArrowheads="1"/>
          </p:cNvSpPr>
          <p:nvPr userDrawn="1">
            <p:ph type="sldNum" sz="quarter" idx="12"/>
          </p:nvPr>
        </p:nvSpPr>
        <p:spPr>
          <a:ln/>
        </p:spPr>
        <p:txBody>
          <a:bodyPr/>
          <a:lstStyle>
            <a:lvl1pPr>
              <a:defRPr/>
            </a:lvl1pPr>
          </a:lstStyle>
          <a:p>
            <a:pPr>
              <a:defRPr/>
            </a:pPr>
            <a:fld id="{F3618DBB-A609-6C4C-AE65-F4F039DDCBBA}" type="slidenum">
              <a:rPr lang="fr-FR"/>
              <a:pPr>
                <a:defRPr/>
              </a:pPr>
              <a:t>‹#›</a:t>
            </a:fld>
            <a:endParaRPr lang="fr-F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Cliquez et modifiez le titre</a:t>
            </a:r>
          </a:p>
        </p:txBody>
      </p:sp>
      <p:sp>
        <p:nvSpPr>
          <p:cNvPr id="3" name="Espace réservé du texte vertical 2"/>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Rectangle 4"/>
          <p:cNvSpPr>
            <a:spLocks noGrp="1" noChangeArrowheads="1"/>
          </p:cNvSpPr>
          <p:nvPr userDrawn="1">
            <p:ph type="dt" sz="half" idx="10"/>
          </p:nvPr>
        </p:nvSpPr>
        <p:spPr>
          <a:ln/>
        </p:spPr>
        <p:txBody>
          <a:bodyPr/>
          <a:lstStyle>
            <a:lvl1pPr>
              <a:defRPr/>
            </a:lvl1pPr>
          </a:lstStyle>
          <a:p>
            <a:pPr>
              <a:defRPr/>
            </a:pPr>
            <a:endParaRPr lang="fr-FR"/>
          </a:p>
        </p:txBody>
      </p:sp>
      <p:sp>
        <p:nvSpPr>
          <p:cNvPr id="5"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6" name="Rectangle 6"/>
          <p:cNvSpPr>
            <a:spLocks noGrp="1" noChangeArrowheads="1"/>
          </p:cNvSpPr>
          <p:nvPr userDrawn="1">
            <p:ph type="sldNum" sz="quarter" idx="12"/>
          </p:nvPr>
        </p:nvSpPr>
        <p:spPr>
          <a:ln/>
        </p:spPr>
        <p:txBody>
          <a:bodyPr/>
          <a:lstStyle>
            <a:lvl1pPr>
              <a:defRPr/>
            </a:lvl1pPr>
          </a:lstStyle>
          <a:p>
            <a:pPr>
              <a:defRPr/>
            </a:pPr>
            <a:fld id="{6B883292-9D45-3B4D-A9BD-0054C93465C3}" type="slidenum">
              <a:rPr lang="fr-FR"/>
              <a:pPr>
                <a:defRPr/>
              </a:pPr>
              <a:t>‹#›</a:t>
            </a:fld>
            <a:endParaRPr lang="fr-F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21572063" y="0"/>
            <a:ext cx="6433344" cy="38047789"/>
          </a:xfrm>
        </p:spPr>
        <p:txBody>
          <a:bodyPr vert="eaVert"/>
          <a:lstStyle/>
          <a:p>
            <a:r>
              <a:rPr lang="fr-FR"/>
              <a:t>Cliquez et modifiez le titre</a:t>
            </a:r>
          </a:p>
        </p:txBody>
      </p:sp>
      <p:sp>
        <p:nvSpPr>
          <p:cNvPr id="3" name="Espace réservé du texte vertical 2"/>
          <p:cNvSpPr>
            <a:spLocks noGrp="1"/>
          </p:cNvSpPr>
          <p:nvPr>
            <p:ph type="body" orient="vert" idx="1"/>
          </p:nvPr>
        </p:nvSpPr>
        <p:spPr>
          <a:xfrm>
            <a:off x="2269809" y="0"/>
            <a:ext cx="19088627" cy="38047789"/>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Rectangle 4"/>
          <p:cNvSpPr>
            <a:spLocks noGrp="1" noChangeArrowheads="1"/>
          </p:cNvSpPr>
          <p:nvPr userDrawn="1">
            <p:ph type="dt" sz="half" idx="10"/>
          </p:nvPr>
        </p:nvSpPr>
        <p:spPr>
          <a:ln/>
        </p:spPr>
        <p:txBody>
          <a:bodyPr/>
          <a:lstStyle>
            <a:lvl1pPr>
              <a:defRPr/>
            </a:lvl1pPr>
          </a:lstStyle>
          <a:p>
            <a:pPr>
              <a:defRPr/>
            </a:pPr>
            <a:endParaRPr lang="fr-FR"/>
          </a:p>
        </p:txBody>
      </p:sp>
      <p:sp>
        <p:nvSpPr>
          <p:cNvPr id="5"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6" name="Rectangle 6"/>
          <p:cNvSpPr>
            <a:spLocks noGrp="1" noChangeArrowheads="1"/>
          </p:cNvSpPr>
          <p:nvPr userDrawn="1">
            <p:ph type="sldNum" sz="quarter" idx="12"/>
          </p:nvPr>
        </p:nvSpPr>
        <p:spPr>
          <a:ln/>
        </p:spPr>
        <p:txBody>
          <a:bodyPr/>
          <a:lstStyle>
            <a:lvl1pPr>
              <a:defRPr/>
            </a:lvl1pPr>
          </a:lstStyle>
          <a:p>
            <a:pPr>
              <a:defRPr/>
            </a:pPr>
            <a:fld id="{BAD0EEBC-1641-B149-8682-47F2A1D53BB8}" type="slidenum">
              <a:rPr lang="fr-FR"/>
              <a:pPr>
                <a:defRPr/>
              </a:pPr>
              <a:t>‹#›</a:t>
            </a:fld>
            <a:endParaRPr lang="fr-F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Cliquez et modifiez le titre</a:t>
            </a:r>
          </a:p>
        </p:txBody>
      </p:sp>
      <p:sp>
        <p:nvSpPr>
          <p:cNvPr id="3" name="Espace réservé du contenu 2"/>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Rectangle 4"/>
          <p:cNvSpPr>
            <a:spLocks noGrp="1" noChangeArrowheads="1"/>
          </p:cNvSpPr>
          <p:nvPr userDrawn="1">
            <p:ph type="dt" sz="half" idx="10"/>
          </p:nvPr>
        </p:nvSpPr>
        <p:spPr>
          <a:xfrm>
            <a:off x="2269809" y="38998515"/>
            <a:ext cx="6308727" cy="2854528"/>
          </a:xfrm>
          <a:ln/>
        </p:spPr>
        <p:txBody>
          <a:bodyPr/>
          <a:lstStyle>
            <a:lvl1pPr>
              <a:defRPr/>
            </a:lvl1pPr>
          </a:lstStyle>
          <a:p>
            <a:pPr>
              <a:defRPr/>
            </a:pPr>
            <a:endParaRPr lang="fr-FR"/>
          </a:p>
        </p:txBody>
      </p:sp>
      <p:sp>
        <p:nvSpPr>
          <p:cNvPr id="5"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6" name="Rectangle 6"/>
          <p:cNvSpPr>
            <a:spLocks noGrp="1" noChangeArrowheads="1"/>
          </p:cNvSpPr>
          <p:nvPr userDrawn="1">
            <p:ph type="sldNum" sz="quarter" idx="12"/>
          </p:nvPr>
        </p:nvSpPr>
        <p:spPr>
          <a:ln/>
        </p:spPr>
        <p:txBody>
          <a:bodyPr/>
          <a:lstStyle>
            <a:lvl1pPr>
              <a:defRPr/>
            </a:lvl1pPr>
          </a:lstStyle>
          <a:p>
            <a:pPr>
              <a:defRPr/>
            </a:pPr>
            <a:fld id="{6A238F6C-F8A5-F647-8AC7-5E73EDAF4A4E}" type="slidenum">
              <a:rPr lang="fr-FR"/>
              <a:pPr>
                <a:defRPr/>
              </a:pPr>
              <a:t>‹#›</a:t>
            </a:fld>
            <a:endParaRPr lang="fr-F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têt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2392199" y="27504911"/>
            <a:ext cx="25733374" cy="8502247"/>
          </a:xfrm>
        </p:spPr>
        <p:txBody>
          <a:bodyPr anchor="t"/>
          <a:lstStyle>
            <a:lvl1pPr algn="l">
              <a:defRPr sz="5607" b="1" cap="all"/>
            </a:lvl1pPr>
          </a:lstStyle>
          <a:p>
            <a:r>
              <a:rPr lang="fr-FR"/>
              <a:t>Cliquez et modifiez le titre</a:t>
            </a:r>
          </a:p>
        </p:txBody>
      </p:sp>
      <p:sp>
        <p:nvSpPr>
          <p:cNvPr id="3" name="Espace réservé du texte 2"/>
          <p:cNvSpPr>
            <a:spLocks noGrp="1"/>
          </p:cNvSpPr>
          <p:nvPr>
            <p:ph type="body" idx="1"/>
          </p:nvPr>
        </p:nvSpPr>
        <p:spPr>
          <a:xfrm>
            <a:off x="2392199" y="18141586"/>
            <a:ext cx="25733374" cy="9363324"/>
          </a:xfrm>
        </p:spPr>
        <p:txBody>
          <a:bodyPr anchor="b"/>
          <a:lstStyle>
            <a:lvl1pPr marL="0" indent="0">
              <a:buNone/>
              <a:defRPr sz="2804"/>
            </a:lvl1pPr>
            <a:lvl2pPr marL="640903" indent="0">
              <a:buNone/>
              <a:defRPr sz="2523"/>
            </a:lvl2pPr>
            <a:lvl3pPr marL="1281806" indent="0">
              <a:buNone/>
              <a:defRPr sz="2243"/>
            </a:lvl3pPr>
            <a:lvl4pPr marL="1922709" indent="0">
              <a:buNone/>
              <a:defRPr sz="1963"/>
            </a:lvl4pPr>
            <a:lvl5pPr marL="2563612" indent="0">
              <a:buNone/>
              <a:defRPr sz="1963"/>
            </a:lvl5pPr>
            <a:lvl6pPr marL="3204515" indent="0">
              <a:buNone/>
              <a:defRPr sz="1963"/>
            </a:lvl6pPr>
            <a:lvl7pPr marL="3845418" indent="0">
              <a:buNone/>
              <a:defRPr sz="1963"/>
            </a:lvl7pPr>
            <a:lvl8pPr marL="4486321" indent="0">
              <a:buNone/>
              <a:defRPr sz="1963"/>
            </a:lvl8pPr>
            <a:lvl9pPr marL="5127224" indent="0">
              <a:buNone/>
              <a:defRPr sz="1963"/>
            </a:lvl9pPr>
          </a:lstStyle>
          <a:p>
            <a:pPr lvl="0"/>
            <a:r>
              <a:rPr lang="fr-FR"/>
              <a:t>Cliquez pour modifier les styles du texte du masque</a:t>
            </a:r>
          </a:p>
        </p:txBody>
      </p:sp>
      <p:sp>
        <p:nvSpPr>
          <p:cNvPr id="4" name="Rectangle 4"/>
          <p:cNvSpPr>
            <a:spLocks noGrp="1" noChangeArrowheads="1"/>
          </p:cNvSpPr>
          <p:nvPr userDrawn="1">
            <p:ph type="dt" sz="half" idx="10"/>
          </p:nvPr>
        </p:nvSpPr>
        <p:spPr>
          <a:ln/>
        </p:spPr>
        <p:txBody>
          <a:bodyPr/>
          <a:lstStyle>
            <a:lvl1pPr>
              <a:defRPr/>
            </a:lvl1pPr>
          </a:lstStyle>
          <a:p>
            <a:pPr>
              <a:defRPr/>
            </a:pPr>
            <a:endParaRPr lang="fr-FR"/>
          </a:p>
        </p:txBody>
      </p:sp>
      <p:sp>
        <p:nvSpPr>
          <p:cNvPr id="5"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6" name="Rectangle 6"/>
          <p:cNvSpPr>
            <a:spLocks noGrp="1" noChangeArrowheads="1"/>
          </p:cNvSpPr>
          <p:nvPr userDrawn="1">
            <p:ph type="sldNum" sz="quarter" idx="12"/>
          </p:nvPr>
        </p:nvSpPr>
        <p:spPr>
          <a:ln/>
        </p:spPr>
        <p:txBody>
          <a:bodyPr/>
          <a:lstStyle>
            <a:lvl1pPr>
              <a:defRPr/>
            </a:lvl1pPr>
          </a:lstStyle>
          <a:p>
            <a:pPr>
              <a:defRPr/>
            </a:pPr>
            <a:fld id="{B0F92167-A23B-3C4D-A19D-25B8CB1D169B}" type="slidenum">
              <a:rPr lang="fr-FR"/>
              <a:pPr>
                <a:defRPr/>
              </a:pPr>
              <a:t>‹#›</a:t>
            </a:fld>
            <a:endParaRPr lang="fr-F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Cliquez et modifiez le titre</a:t>
            </a:r>
          </a:p>
        </p:txBody>
      </p:sp>
      <p:sp>
        <p:nvSpPr>
          <p:cNvPr id="3" name="Espace réservé du contenu 2"/>
          <p:cNvSpPr>
            <a:spLocks noGrp="1"/>
          </p:cNvSpPr>
          <p:nvPr>
            <p:ph sz="half" idx="1"/>
          </p:nvPr>
        </p:nvSpPr>
        <p:spPr>
          <a:xfrm>
            <a:off x="2269808" y="12366477"/>
            <a:ext cx="12759873" cy="25681314"/>
          </a:xfrm>
        </p:spPr>
        <p:txBody>
          <a:bodyPr/>
          <a:lstStyle>
            <a:lvl1pPr>
              <a:defRPr sz="3925"/>
            </a:lvl1pPr>
            <a:lvl2pPr>
              <a:defRPr sz="3364"/>
            </a:lvl2pPr>
            <a:lvl3pPr>
              <a:defRPr sz="2804"/>
            </a:lvl3pPr>
            <a:lvl4pPr>
              <a:defRPr sz="2523"/>
            </a:lvl4pPr>
            <a:lvl5pPr>
              <a:defRPr sz="2523"/>
            </a:lvl5pPr>
            <a:lvl6pPr>
              <a:defRPr sz="2523"/>
            </a:lvl6pPr>
            <a:lvl7pPr>
              <a:defRPr sz="2523"/>
            </a:lvl7pPr>
            <a:lvl8pPr>
              <a:defRPr sz="2523"/>
            </a:lvl8pPr>
            <a:lvl9pPr>
              <a:defRPr sz="2523"/>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p:cNvSpPr>
            <a:spLocks noGrp="1"/>
          </p:cNvSpPr>
          <p:nvPr>
            <p:ph sz="half" idx="2"/>
          </p:nvPr>
        </p:nvSpPr>
        <p:spPr>
          <a:xfrm>
            <a:off x="15243310" y="12366477"/>
            <a:ext cx="12762099" cy="25681314"/>
          </a:xfrm>
        </p:spPr>
        <p:txBody>
          <a:bodyPr/>
          <a:lstStyle>
            <a:lvl1pPr>
              <a:defRPr sz="3925"/>
            </a:lvl1pPr>
            <a:lvl2pPr>
              <a:defRPr sz="3364"/>
            </a:lvl2pPr>
            <a:lvl3pPr>
              <a:defRPr sz="2804"/>
            </a:lvl3pPr>
            <a:lvl4pPr>
              <a:defRPr sz="2523"/>
            </a:lvl4pPr>
            <a:lvl5pPr>
              <a:defRPr sz="2523"/>
            </a:lvl5pPr>
            <a:lvl6pPr>
              <a:defRPr sz="2523"/>
            </a:lvl6pPr>
            <a:lvl7pPr>
              <a:defRPr sz="2523"/>
            </a:lvl7pPr>
            <a:lvl8pPr>
              <a:defRPr sz="2523"/>
            </a:lvl8pPr>
            <a:lvl9pPr>
              <a:defRPr sz="2523"/>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Rectangle 4"/>
          <p:cNvSpPr>
            <a:spLocks noGrp="1" noChangeArrowheads="1"/>
          </p:cNvSpPr>
          <p:nvPr userDrawn="1">
            <p:ph type="dt" sz="half" idx="10"/>
          </p:nvPr>
        </p:nvSpPr>
        <p:spPr>
          <a:ln/>
        </p:spPr>
        <p:txBody>
          <a:bodyPr/>
          <a:lstStyle>
            <a:lvl1pPr>
              <a:defRPr/>
            </a:lvl1pPr>
          </a:lstStyle>
          <a:p>
            <a:pPr>
              <a:defRPr/>
            </a:pPr>
            <a:endParaRPr lang="fr-FR"/>
          </a:p>
        </p:txBody>
      </p:sp>
      <p:sp>
        <p:nvSpPr>
          <p:cNvPr id="6"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7" name="Rectangle 6"/>
          <p:cNvSpPr>
            <a:spLocks noGrp="1" noChangeArrowheads="1"/>
          </p:cNvSpPr>
          <p:nvPr userDrawn="1">
            <p:ph type="sldNum" sz="quarter" idx="12"/>
          </p:nvPr>
        </p:nvSpPr>
        <p:spPr>
          <a:ln/>
        </p:spPr>
        <p:txBody>
          <a:bodyPr/>
          <a:lstStyle>
            <a:lvl1pPr>
              <a:defRPr/>
            </a:lvl1pPr>
          </a:lstStyle>
          <a:p>
            <a:pPr>
              <a:defRPr/>
            </a:pPr>
            <a:fld id="{F81A99C8-7A69-4841-8334-964294B45750}" type="slidenum">
              <a:rPr lang="fr-FR"/>
              <a:pPr>
                <a:defRPr/>
              </a:pPr>
              <a:t>‹#›</a:t>
            </a:fld>
            <a:endParaRPr lang="fr-F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a:xfrm>
            <a:off x="1513205" y="1715076"/>
            <a:ext cx="27248804" cy="7133961"/>
          </a:xfrm>
        </p:spPr>
        <p:txBody>
          <a:bodyPr/>
          <a:lstStyle>
            <a:lvl1pPr>
              <a:defRPr/>
            </a:lvl1pPr>
          </a:lstStyle>
          <a:p>
            <a:r>
              <a:rPr lang="fr-FR"/>
              <a:t>Cliquez et modifiez le titre</a:t>
            </a:r>
          </a:p>
        </p:txBody>
      </p:sp>
      <p:sp>
        <p:nvSpPr>
          <p:cNvPr id="3" name="Espace réservé du texte 2"/>
          <p:cNvSpPr>
            <a:spLocks noGrp="1"/>
          </p:cNvSpPr>
          <p:nvPr>
            <p:ph type="body" idx="1"/>
          </p:nvPr>
        </p:nvSpPr>
        <p:spPr>
          <a:xfrm>
            <a:off x="1513206" y="9580365"/>
            <a:ext cx="13376282" cy="3993979"/>
          </a:xfrm>
        </p:spPr>
        <p:txBody>
          <a:bodyPr anchor="b"/>
          <a:lstStyle>
            <a:lvl1pPr marL="0" indent="0">
              <a:buNone/>
              <a:defRPr sz="3364" b="1"/>
            </a:lvl1pPr>
            <a:lvl2pPr marL="640903" indent="0">
              <a:buNone/>
              <a:defRPr sz="2804" b="1"/>
            </a:lvl2pPr>
            <a:lvl3pPr marL="1281806" indent="0">
              <a:buNone/>
              <a:defRPr sz="2523" b="1"/>
            </a:lvl3pPr>
            <a:lvl4pPr marL="1922709" indent="0">
              <a:buNone/>
              <a:defRPr sz="2243" b="1"/>
            </a:lvl4pPr>
            <a:lvl5pPr marL="2563612" indent="0">
              <a:buNone/>
              <a:defRPr sz="2243" b="1"/>
            </a:lvl5pPr>
            <a:lvl6pPr marL="3204515" indent="0">
              <a:buNone/>
              <a:defRPr sz="2243" b="1"/>
            </a:lvl6pPr>
            <a:lvl7pPr marL="3845418" indent="0">
              <a:buNone/>
              <a:defRPr sz="2243" b="1"/>
            </a:lvl7pPr>
            <a:lvl8pPr marL="4486321" indent="0">
              <a:buNone/>
              <a:defRPr sz="2243" b="1"/>
            </a:lvl8pPr>
            <a:lvl9pPr marL="5127224" indent="0">
              <a:buNone/>
              <a:defRPr sz="2243" b="1"/>
            </a:lvl9pPr>
          </a:lstStyle>
          <a:p>
            <a:pPr lvl="0"/>
            <a:r>
              <a:rPr lang="fr-FR"/>
              <a:t>Cliquez pour modifier les styles du texte du masque</a:t>
            </a:r>
          </a:p>
        </p:txBody>
      </p:sp>
      <p:sp>
        <p:nvSpPr>
          <p:cNvPr id="4" name="Espace réservé du contenu 3"/>
          <p:cNvSpPr>
            <a:spLocks noGrp="1"/>
          </p:cNvSpPr>
          <p:nvPr>
            <p:ph sz="half" idx="2"/>
          </p:nvPr>
        </p:nvSpPr>
        <p:spPr>
          <a:xfrm>
            <a:off x="1513206" y="13574344"/>
            <a:ext cx="13376282" cy="24662177"/>
          </a:xfrm>
        </p:spPr>
        <p:txBody>
          <a:bodyPr/>
          <a:lstStyle>
            <a:lvl1pPr>
              <a:defRPr sz="3364"/>
            </a:lvl1pPr>
            <a:lvl2pPr>
              <a:defRPr sz="2804"/>
            </a:lvl2pPr>
            <a:lvl3pPr>
              <a:defRPr sz="2523"/>
            </a:lvl3pPr>
            <a:lvl4pPr>
              <a:defRPr sz="2243"/>
            </a:lvl4pPr>
            <a:lvl5pPr>
              <a:defRPr sz="2243"/>
            </a:lvl5pPr>
            <a:lvl6pPr>
              <a:defRPr sz="2243"/>
            </a:lvl6pPr>
            <a:lvl7pPr>
              <a:defRPr sz="2243"/>
            </a:lvl7pPr>
            <a:lvl8pPr>
              <a:defRPr sz="2243"/>
            </a:lvl8pPr>
            <a:lvl9pPr>
              <a:defRPr sz="2243"/>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p:cNvSpPr>
            <a:spLocks noGrp="1"/>
          </p:cNvSpPr>
          <p:nvPr>
            <p:ph type="body" sz="quarter" idx="3"/>
          </p:nvPr>
        </p:nvSpPr>
        <p:spPr>
          <a:xfrm>
            <a:off x="15379054" y="9580365"/>
            <a:ext cx="13382957" cy="3993979"/>
          </a:xfrm>
        </p:spPr>
        <p:txBody>
          <a:bodyPr anchor="b"/>
          <a:lstStyle>
            <a:lvl1pPr marL="0" indent="0">
              <a:buNone/>
              <a:defRPr sz="3364" b="1"/>
            </a:lvl1pPr>
            <a:lvl2pPr marL="640903" indent="0">
              <a:buNone/>
              <a:defRPr sz="2804" b="1"/>
            </a:lvl2pPr>
            <a:lvl3pPr marL="1281806" indent="0">
              <a:buNone/>
              <a:defRPr sz="2523" b="1"/>
            </a:lvl3pPr>
            <a:lvl4pPr marL="1922709" indent="0">
              <a:buNone/>
              <a:defRPr sz="2243" b="1"/>
            </a:lvl4pPr>
            <a:lvl5pPr marL="2563612" indent="0">
              <a:buNone/>
              <a:defRPr sz="2243" b="1"/>
            </a:lvl5pPr>
            <a:lvl6pPr marL="3204515" indent="0">
              <a:buNone/>
              <a:defRPr sz="2243" b="1"/>
            </a:lvl6pPr>
            <a:lvl7pPr marL="3845418" indent="0">
              <a:buNone/>
              <a:defRPr sz="2243" b="1"/>
            </a:lvl7pPr>
            <a:lvl8pPr marL="4486321" indent="0">
              <a:buNone/>
              <a:defRPr sz="2243" b="1"/>
            </a:lvl8pPr>
            <a:lvl9pPr marL="5127224" indent="0">
              <a:buNone/>
              <a:defRPr sz="2243" b="1"/>
            </a:lvl9pPr>
          </a:lstStyle>
          <a:p>
            <a:pPr lvl="0"/>
            <a:r>
              <a:rPr lang="fr-FR"/>
              <a:t>Cliquez pour modifier les styles du texte du masque</a:t>
            </a:r>
          </a:p>
        </p:txBody>
      </p:sp>
      <p:sp>
        <p:nvSpPr>
          <p:cNvPr id="6" name="Espace réservé du contenu 5"/>
          <p:cNvSpPr>
            <a:spLocks noGrp="1"/>
          </p:cNvSpPr>
          <p:nvPr>
            <p:ph sz="quarter" idx="4"/>
          </p:nvPr>
        </p:nvSpPr>
        <p:spPr>
          <a:xfrm>
            <a:off x="15379054" y="13574344"/>
            <a:ext cx="13382957" cy="24662177"/>
          </a:xfrm>
        </p:spPr>
        <p:txBody>
          <a:bodyPr/>
          <a:lstStyle>
            <a:lvl1pPr>
              <a:defRPr sz="3364"/>
            </a:lvl1pPr>
            <a:lvl2pPr>
              <a:defRPr sz="2804"/>
            </a:lvl2pPr>
            <a:lvl3pPr>
              <a:defRPr sz="2523"/>
            </a:lvl3pPr>
            <a:lvl4pPr>
              <a:defRPr sz="2243"/>
            </a:lvl4pPr>
            <a:lvl5pPr>
              <a:defRPr sz="2243"/>
            </a:lvl5pPr>
            <a:lvl6pPr>
              <a:defRPr sz="2243"/>
            </a:lvl6pPr>
            <a:lvl7pPr>
              <a:defRPr sz="2243"/>
            </a:lvl7pPr>
            <a:lvl8pPr>
              <a:defRPr sz="2243"/>
            </a:lvl8pPr>
            <a:lvl9pPr>
              <a:defRPr sz="2243"/>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Rectangle 4"/>
          <p:cNvSpPr>
            <a:spLocks noGrp="1" noChangeArrowheads="1"/>
          </p:cNvSpPr>
          <p:nvPr userDrawn="1">
            <p:ph type="dt" sz="half" idx="10"/>
          </p:nvPr>
        </p:nvSpPr>
        <p:spPr>
          <a:ln/>
        </p:spPr>
        <p:txBody>
          <a:bodyPr/>
          <a:lstStyle>
            <a:lvl1pPr>
              <a:defRPr/>
            </a:lvl1pPr>
          </a:lstStyle>
          <a:p>
            <a:pPr>
              <a:defRPr/>
            </a:pPr>
            <a:endParaRPr lang="fr-FR"/>
          </a:p>
        </p:txBody>
      </p:sp>
      <p:sp>
        <p:nvSpPr>
          <p:cNvPr id="8"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9" name="Rectangle 6"/>
          <p:cNvSpPr>
            <a:spLocks noGrp="1" noChangeArrowheads="1"/>
          </p:cNvSpPr>
          <p:nvPr userDrawn="1">
            <p:ph type="sldNum" sz="quarter" idx="12"/>
          </p:nvPr>
        </p:nvSpPr>
        <p:spPr>
          <a:ln/>
        </p:spPr>
        <p:txBody>
          <a:bodyPr/>
          <a:lstStyle>
            <a:lvl1pPr>
              <a:defRPr/>
            </a:lvl1pPr>
          </a:lstStyle>
          <a:p>
            <a:pPr>
              <a:defRPr/>
            </a:pPr>
            <a:fld id="{B46413B6-E4FB-694D-9F28-20B6F5104259}" type="slidenum">
              <a:rPr lang="fr-FR"/>
              <a:pPr>
                <a:defRPr/>
              </a:pPr>
              <a:t>‹#›</a:t>
            </a:fld>
            <a:endParaRPr lang="fr-F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Cliquez et modifiez le titre</a:t>
            </a:r>
          </a:p>
        </p:txBody>
      </p:sp>
      <p:sp>
        <p:nvSpPr>
          <p:cNvPr id="3" name="Rectangle 4"/>
          <p:cNvSpPr>
            <a:spLocks noGrp="1" noChangeArrowheads="1"/>
          </p:cNvSpPr>
          <p:nvPr userDrawn="1">
            <p:ph type="dt" sz="half" idx="10"/>
          </p:nvPr>
        </p:nvSpPr>
        <p:spPr>
          <a:ln/>
        </p:spPr>
        <p:txBody>
          <a:bodyPr/>
          <a:lstStyle>
            <a:lvl1pPr>
              <a:defRPr/>
            </a:lvl1pPr>
          </a:lstStyle>
          <a:p>
            <a:pPr>
              <a:defRPr/>
            </a:pPr>
            <a:endParaRPr lang="fr-FR"/>
          </a:p>
        </p:txBody>
      </p:sp>
      <p:sp>
        <p:nvSpPr>
          <p:cNvPr id="4"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5" name="Rectangle 6"/>
          <p:cNvSpPr>
            <a:spLocks noGrp="1" noChangeArrowheads="1"/>
          </p:cNvSpPr>
          <p:nvPr userDrawn="1">
            <p:ph type="sldNum" sz="quarter" idx="12"/>
          </p:nvPr>
        </p:nvSpPr>
        <p:spPr>
          <a:ln/>
        </p:spPr>
        <p:txBody>
          <a:bodyPr/>
          <a:lstStyle>
            <a:lvl1pPr>
              <a:defRPr/>
            </a:lvl1pPr>
          </a:lstStyle>
          <a:p>
            <a:pPr>
              <a:defRPr/>
            </a:pPr>
            <a:fld id="{ECC342CB-0C65-5F4F-9C0C-853269F95ED0}" type="slidenum">
              <a:rPr lang="fr-FR"/>
              <a:pPr>
                <a:defRPr/>
              </a:pPr>
              <a:t>‹#›</a:t>
            </a:fld>
            <a:endParaRPr lang="fr-F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Rectangle 4"/>
          <p:cNvSpPr>
            <a:spLocks noGrp="1" noChangeArrowheads="1"/>
          </p:cNvSpPr>
          <p:nvPr userDrawn="1">
            <p:ph type="dt" sz="half" idx="10"/>
          </p:nvPr>
        </p:nvSpPr>
        <p:spPr>
          <a:ln/>
        </p:spPr>
        <p:txBody>
          <a:bodyPr/>
          <a:lstStyle>
            <a:lvl1pPr>
              <a:defRPr/>
            </a:lvl1pPr>
          </a:lstStyle>
          <a:p>
            <a:pPr>
              <a:defRPr/>
            </a:pPr>
            <a:endParaRPr lang="fr-FR"/>
          </a:p>
        </p:txBody>
      </p:sp>
      <p:sp>
        <p:nvSpPr>
          <p:cNvPr id="3"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4" name="Rectangle 6"/>
          <p:cNvSpPr>
            <a:spLocks noGrp="1" noChangeArrowheads="1"/>
          </p:cNvSpPr>
          <p:nvPr userDrawn="1">
            <p:ph type="sldNum" sz="quarter" idx="12"/>
          </p:nvPr>
        </p:nvSpPr>
        <p:spPr>
          <a:ln/>
        </p:spPr>
        <p:txBody>
          <a:bodyPr/>
          <a:lstStyle>
            <a:lvl1pPr>
              <a:defRPr/>
            </a:lvl1pPr>
          </a:lstStyle>
          <a:p>
            <a:pPr>
              <a:defRPr/>
            </a:pPr>
            <a:fld id="{31C6928A-FD25-224E-9BEC-25812EA1FE44}" type="slidenum">
              <a:rPr lang="fr-FR"/>
              <a:pPr>
                <a:defRPr/>
              </a:pPr>
              <a:t>‹#›</a:t>
            </a:fld>
            <a:endParaRPr lang="fr-F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1513204" y="1703281"/>
            <a:ext cx="9960445" cy="7254276"/>
          </a:xfrm>
        </p:spPr>
        <p:txBody>
          <a:bodyPr anchor="b"/>
          <a:lstStyle>
            <a:lvl1pPr algn="l">
              <a:defRPr sz="2804" b="1"/>
            </a:lvl1pPr>
          </a:lstStyle>
          <a:p>
            <a:r>
              <a:rPr lang="fr-FR"/>
              <a:t>Cliquez et modifiez le titre</a:t>
            </a:r>
          </a:p>
        </p:txBody>
      </p:sp>
      <p:sp>
        <p:nvSpPr>
          <p:cNvPr id="3" name="Espace réservé du contenu 2"/>
          <p:cNvSpPr>
            <a:spLocks noGrp="1"/>
          </p:cNvSpPr>
          <p:nvPr>
            <p:ph idx="1"/>
          </p:nvPr>
        </p:nvSpPr>
        <p:spPr>
          <a:xfrm>
            <a:off x="11836376" y="1703281"/>
            <a:ext cx="16925635" cy="36533238"/>
          </a:xfrm>
        </p:spPr>
        <p:txBody>
          <a:bodyPr/>
          <a:lstStyle>
            <a:lvl1pPr>
              <a:defRPr sz="4486"/>
            </a:lvl1pPr>
            <a:lvl2pPr>
              <a:defRPr sz="3925"/>
            </a:lvl2pPr>
            <a:lvl3pPr>
              <a:defRPr sz="3364"/>
            </a:lvl3pPr>
            <a:lvl4pPr>
              <a:defRPr sz="2804"/>
            </a:lvl4pPr>
            <a:lvl5pPr>
              <a:defRPr sz="2804"/>
            </a:lvl5pPr>
            <a:lvl6pPr>
              <a:defRPr sz="2804"/>
            </a:lvl6pPr>
            <a:lvl7pPr>
              <a:defRPr sz="2804"/>
            </a:lvl7pPr>
            <a:lvl8pPr>
              <a:defRPr sz="2804"/>
            </a:lvl8pPr>
            <a:lvl9pPr>
              <a:defRPr sz="2804"/>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p:cNvSpPr>
            <a:spLocks noGrp="1"/>
          </p:cNvSpPr>
          <p:nvPr>
            <p:ph type="body" sz="half" idx="2"/>
          </p:nvPr>
        </p:nvSpPr>
        <p:spPr>
          <a:xfrm>
            <a:off x="1513204" y="8957556"/>
            <a:ext cx="9960445" cy="29278962"/>
          </a:xfrm>
        </p:spPr>
        <p:txBody>
          <a:bodyPr/>
          <a:lstStyle>
            <a:lvl1pPr marL="0" indent="0">
              <a:buNone/>
              <a:defRPr sz="1963"/>
            </a:lvl1pPr>
            <a:lvl2pPr marL="640903" indent="0">
              <a:buNone/>
              <a:defRPr sz="1682"/>
            </a:lvl2pPr>
            <a:lvl3pPr marL="1281806" indent="0">
              <a:buNone/>
              <a:defRPr sz="1402"/>
            </a:lvl3pPr>
            <a:lvl4pPr marL="1922709" indent="0">
              <a:buNone/>
              <a:defRPr sz="1262"/>
            </a:lvl4pPr>
            <a:lvl5pPr marL="2563612" indent="0">
              <a:buNone/>
              <a:defRPr sz="1262"/>
            </a:lvl5pPr>
            <a:lvl6pPr marL="3204515" indent="0">
              <a:buNone/>
              <a:defRPr sz="1262"/>
            </a:lvl6pPr>
            <a:lvl7pPr marL="3845418" indent="0">
              <a:buNone/>
              <a:defRPr sz="1262"/>
            </a:lvl7pPr>
            <a:lvl8pPr marL="4486321" indent="0">
              <a:buNone/>
              <a:defRPr sz="1262"/>
            </a:lvl8pPr>
            <a:lvl9pPr marL="5127224" indent="0">
              <a:buNone/>
              <a:defRPr sz="1262"/>
            </a:lvl9pPr>
          </a:lstStyle>
          <a:p>
            <a:pPr lvl="0"/>
            <a:r>
              <a:rPr lang="fr-FR"/>
              <a:t>Cliquez pour modifier les styles du texte du masque</a:t>
            </a:r>
          </a:p>
        </p:txBody>
      </p:sp>
      <p:sp>
        <p:nvSpPr>
          <p:cNvPr id="5" name="Rectangle 4"/>
          <p:cNvSpPr>
            <a:spLocks noGrp="1" noChangeArrowheads="1"/>
          </p:cNvSpPr>
          <p:nvPr userDrawn="1">
            <p:ph type="dt" sz="half" idx="10"/>
          </p:nvPr>
        </p:nvSpPr>
        <p:spPr>
          <a:ln/>
        </p:spPr>
        <p:txBody>
          <a:bodyPr/>
          <a:lstStyle>
            <a:lvl1pPr>
              <a:defRPr/>
            </a:lvl1pPr>
          </a:lstStyle>
          <a:p>
            <a:pPr>
              <a:defRPr/>
            </a:pPr>
            <a:endParaRPr lang="fr-FR"/>
          </a:p>
        </p:txBody>
      </p:sp>
      <p:sp>
        <p:nvSpPr>
          <p:cNvPr id="6"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7" name="Rectangle 6"/>
          <p:cNvSpPr>
            <a:spLocks noGrp="1" noChangeArrowheads="1"/>
          </p:cNvSpPr>
          <p:nvPr userDrawn="1">
            <p:ph type="sldNum" sz="quarter" idx="12"/>
          </p:nvPr>
        </p:nvSpPr>
        <p:spPr>
          <a:ln/>
        </p:spPr>
        <p:txBody>
          <a:bodyPr/>
          <a:lstStyle>
            <a:lvl1pPr>
              <a:defRPr/>
            </a:lvl1pPr>
          </a:lstStyle>
          <a:p>
            <a:pPr>
              <a:defRPr/>
            </a:pPr>
            <a:fld id="{90B6556E-4DA8-E942-9294-DBB56DFE0086}" type="slidenum">
              <a:rPr lang="fr-FR"/>
              <a:pPr>
                <a:defRPr/>
              </a:pPr>
              <a:t>‹#›</a:t>
            </a:fld>
            <a:endParaRPr lang="fr-F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5934878" y="29963108"/>
            <a:ext cx="18165127" cy="3536311"/>
          </a:xfrm>
        </p:spPr>
        <p:txBody>
          <a:bodyPr anchor="b"/>
          <a:lstStyle>
            <a:lvl1pPr algn="l">
              <a:defRPr sz="2804" b="1"/>
            </a:lvl1pPr>
          </a:lstStyle>
          <a:p>
            <a:r>
              <a:rPr lang="fr-FR"/>
              <a:t>Cliquez et modifiez le titre</a:t>
            </a:r>
          </a:p>
        </p:txBody>
      </p:sp>
      <p:sp>
        <p:nvSpPr>
          <p:cNvPr id="3" name="Espace réservé pour une image  2"/>
          <p:cNvSpPr>
            <a:spLocks noGrp="1"/>
          </p:cNvSpPr>
          <p:nvPr>
            <p:ph type="pic" idx="1"/>
          </p:nvPr>
        </p:nvSpPr>
        <p:spPr>
          <a:xfrm>
            <a:off x="5934878" y="3824124"/>
            <a:ext cx="18165127" cy="25683673"/>
          </a:xfrm>
        </p:spPr>
        <p:txBody>
          <a:bodyPr/>
          <a:lstStyle>
            <a:lvl1pPr marL="0" indent="0">
              <a:buNone/>
              <a:defRPr sz="4486"/>
            </a:lvl1pPr>
            <a:lvl2pPr marL="640903" indent="0">
              <a:buNone/>
              <a:defRPr sz="3925"/>
            </a:lvl2pPr>
            <a:lvl3pPr marL="1281806" indent="0">
              <a:buNone/>
              <a:defRPr sz="3364"/>
            </a:lvl3pPr>
            <a:lvl4pPr marL="1922709" indent="0">
              <a:buNone/>
              <a:defRPr sz="2804"/>
            </a:lvl4pPr>
            <a:lvl5pPr marL="2563612" indent="0">
              <a:buNone/>
              <a:defRPr sz="2804"/>
            </a:lvl5pPr>
            <a:lvl6pPr marL="3204515" indent="0">
              <a:buNone/>
              <a:defRPr sz="2804"/>
            </a:lvl6pPr>
            <a:lvl7pPr marL="3845418" indent="0">
              <a:buNone/>
              <a:defRPr sz="2804"/>
            </a:lvl7pPr>
            <a:lvl8pPr marL="4486321" indent="0">
              <a:buNone/>
              <a:defRPr sz="2804"/>
            </a:lvl8pPr>
            <a:lvl9pPr marL="5127224" indent="0">
              <a:buNone/>
              <a:defRPr sz="2804"/>
            </a:lvl9pPr>
          </a:lstStyle>
          <a:p>
            <a:pPr lvl="0"/>
            <a:endParaRPr lang="fr-FR" noProof="0"/>
          </a:p>
        </p:txBody>
      </p:sp>
      <p:sp>
        <p:nvSpPr>
          <p:cNvPr id="4" name="Espace réservé du texte 3"/>
          <p:cNvSpPr>
            <a:spLocks noGrp="1"/>
          </p:cNvSpPr>
          <p:nvPr>
            <p:ph type="body" sz="half" idx="2"/>
          </p:nvPr>
        </p:nvSpPr>
        <p:spPr>
          <a:xfrm>
            <a:off x="5934878" y="33499420"/>
            <a:ext cx="18165127" cy="5024913"/>
          </a:xfrm>
        </p:spPr>
        <p:txBody>
          <a:bodyPr/>
          <a:lstStyle>
            <a:lvl1pPr marL="0" indent="0">
              <a:buNone/>
              <a:defRPr sz="1963"/>
            </a:lvl1pPr>
            <a:lvl2pPr marL="640903" indent="0">
              <a:buNone/>
              <a:defRPr sz="1682"/>
            </a:lvl2pPr>
            <a:lvl3pPr marL="1281806" indent="0">
              <a:buNone/>
              <a:defRPr sz="1402"/>
            </a:lvl3pPr>
            <a:lvl4pPr marL="1922709" indent="0">
              <a:buNone/>
              <a:defRPr sz="1262"/>
            </a:lvl4pPr>
            <a:lvl5pPr marL="2563612" indent="0">
              <a:buNone/>
              <a:defRPr sz="1262"/>
            </a:lvl5pPr>
            <a:lvl6pPr marL="3204515" indent="0">
              <a:buNone/>
              <a:defRPr sz="1262"/>
            </a:lvl6pPr>
            <a:lvl7pPr marL="3845418" indent="0">
              <a:buNone/>
              <a:defRPr sz="1262"/>
            </a:lvl7pPr>
            <a:lvl8pPr marL="4486321" indent="0">
              <a:buNone/>
              <a:defRPr sz="1262"/>
            </a:lvl8pPr>
            <a:lvl9pPr marL="5127224" indent="0">
              <a:buNone/>
              <a:defRPr sz="1262"/>
            </a:lvl9pPr>
          </a:lstStyle>
          <a:p>
            <a:pPr lvl="0"/>
            <a:r>
              <a:rPr lang="fr-FR"/>
              <a:t>Cliquez pour modifier les styles du texte du masque</a:t>
            </a:r>
          </a:p>
        </p:txBody>
      </p:sp>
      <p:sp>
        <p:nvSpPr>
          <p:cNvPr id="5" name="Rectangle 4"/>
          <p:cNvSpPr>
            <a:spLocks noGrp="1" noChangeArrowheads="1"/>
          </p:cNvSpPr>
          <p:nvPr userDrawn="1">
            <p:ph type="dt" sz="half" idx="10"/>
          </p:nvPr>
        </p:nvSpPr>
        <p:spPr>
          <a:ln/>
        </p:spPr>
        <p:txBody>
          <a:bodyPr/>
          <a:lstStyle>
            <a:lvl1pPr>
              <a:defRPr/>
            </a:lvl1pPr>
          </a:lstStyle>
          <a:p>
            <a:pPr>
              <a:defRPr/>
            </a:pPr>
            <a:endParaRPr lang="fr-FR"/>
          </a:p>
        </p:txBody>
      </p:sp>
      <p:sp>
        <p:nvSpPr>
          <p:cNvPr id="6"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7" name="Rectangle 6"/>
          <p:cNvSpPr>
            <a:spLocks noGrp="1" noChangeArrowheads="1"/>
          </p:cNvSpPr>
          <p:nvPr userDrawn="1">
            <p:ph type="sldNum" sz="quarter" idx="12"/>
          </p:nvPr>
        </p:nvSpPr>
        <p:spPr>
          <a:ln/>
        </p:spPr>
        <p:txBody>
          <a:bodyPr/>
          <a:lstStyle>
            <a:lvl1pPr>
              <a:defRPr/>
            </a:lvl1pPr>
          </a:lstStyle>
          <a:p>
            <a:pPr>
              <a:defRPr/>
            </a:pPr>
            <a:fld id="{5B1576D0-2758-A04E-A3AE-16CDB9CACDBF}" type="slidenum">
              <a:rPr lang="fr-FR"/>
              <a:pPr>
                <a:defRPr/>
              </a:pPr>
              <a:t>‹#›</a:t>
            </a:fld>
            <a:endParaRPr lang="fr-F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Rectangle 27"/>
          <p:cNvSpPr/>
          <p:nvPr/>
        </p:nvSpPr>
        <p:spPr bwMode="auto">
          <a:xfrm rot="16200000">
            <a:off x="14484142" y="27007972"/>
            <a:ext cx="1306933" cy="30275214"/>
          </a:xfrm>
          <a:prstGeom prst="rect">
            <a:avLst/>
          </a:prstGeom>
          <a:solidFill>
            <a:srgbClr val="BF1238"/>
          </a:solidFill>
          <a:ln>
            <a:noFill/>
          </a:ln>
          <a:effectLst/>
        </p:spPr>
        <p:style>
          <a:lnRef idx="1">
            <a:schemeClr val="accent1"/>
          </a:lnRef>
          <a:fillRef idx="3">
            <a:schemeClr val="accent1"/>
          </a:fillRef>
          <a:effectRef idx="2">
            <a:schemeClr val="accent1"/>
          </a:effectRef>
          <a:fontRef idx="minor">
            <a:schemeClr val="lt1"/>
          </a:fontRef>
        </p:style>
      </p:sp>
      <p:grpSp>
        <p:nvGrpSpPr>
          <p:cNvPr id="1030" name="Group 21"/>
          <p:cNvGrpSpPr>
            <a:grpSpLocks/>
          </p:cNvGrpSpPr>
          <p:nvPr/>
        </p:nvGrpSpPr>
        <p:grpSpPr bwMode="auto">
          <a:xfrm>
            <a:off x="1" y="2105"/>
            <a:ext cx="22554429" cy="5134575"/>
            <a:chOff x="0" y="0"/>
            <a:chExt cx="9648" cy="2494"/>
          </a:xfrm>
          <a:solidFill>
            <a:srgbClr val="BF1238"/>
          </a:solidFill>
        </p:grpSpPr>
        <p:grpSp>
          <p:nvGrpSpPr>
            <p:cNvPr id="1040" name="Group 10"/>
            <p:cNvGrpSpPr>
              <a:grpSpLocks/>
            </p:cNvGrpSpPr>
            <p:nvPr userDrawn="1"/>
          </p:nvGrpSpPr>
          <p:grpSpPr bwMode="auto">
            <a:xfrm>
              <a:off x="0" y="0"/>
              <a:ext cx="9648" cy="2494"/>
              <a:chOff x="0" y="0"/>
              <a:chExt cx="9648" cy="2494"/>
            </a:xfrm>
            <a:grpFill/>
          </p:grpSpPr>
          <p:sp>
            <p:nvSpPr>
              <p:cNvPr id="2" name="AutoShape 8"/>
              <p:cNvSpPr>
                <a:spLocks noChangeArrowheads="1"/>
              </p:cNvSpPr>
              <p:nvPr userDrawn="1"/>
            </p:nvSpPr>
            <p:spPr bwMode="auto">
              <a:xfrm>
                <a:off x="2736" y="0"/>
                <a:ext cx="6912" cy="2494"/>
              </a:xfrm>
              <a:prstGeom prst="roundRect">
                <a:avLst>
                  <a:gd name="adj" fmla="val 8257"/>
                </a:avLst>
              </a:prstGeom>
              <a:grpFill/>
              <a:ln w="9525">
                <a:noFill/>
                <a:round/>
                <a:headEnd/>
                <a:tailEnd/>
              </a:ln>
            </p:spPr>
            <p:txBody>
              <a:bodyPr wrap="none" anchor="ctr">
                <a:prstTxWarp prst="textNoShape">
                  <a:avLst/>
                </a:prstTxWarp>
              </a:bodyPr>
              <a:lstStyle/>
              <a:p>
                <a:pPr>
                  <a:defRPr/>
                </a:pPr>
                <a:endParaRPr lang="fr-FR" sz="4878"/>
              </a:p>
            </p:txBody>
          </p:sp>
          <p:sp>
            <p:nvSpPr>
              <p:cNvPr id="3" name="Rectangle 9"/>
              <p:cNvSpPr>
                <a:spLocks noChangeArrowheads="1"/>
              </p:cNvSpPr>
              <p:nvPr userDrawn="1"/>
            </p:nvSpPr>
            <p:spPr bwMode="auto">
              <a:xfrm>
                <a:off x="0" y="0"/>
                <a:ext cx="3401" cy="2494"/>
              </a:xfrm>
              <a:prstGeom prst="rect">
                <a:avLst/>
              </a:prstGeom>
              <a:grpFill/>
              <a:ln w="9525">
                <a:noFill/>
                <a:miter lim="800000"/>
                <a:headEnd/>
                <a:tailEnd/>
              </a:ln>
            </p:spPr>
            <p:txBody>
              <a:bodyPr wrap="none" anchor="ctr">
                <a:prstTxWarp prst="textNoShape">
                  <a:avLst/>
                </a:prstTxWarp>
              </a:bodyPr>
              <a:lstStyle/>
              <a:p>
                <a:pPr>
                  <a:defRPr/>
                </a:pPr>
                <a:endParaRPr lang="fr-FR" sz="4878"/>
              </a:p>
            </p:txBody>
          </p:sp>
        </p:grpSp>
        <p:sp>
          <p:nvSpPr>
            <p:cNvPr id="1043" name="Rectangle 19"/>
            <p:cNvSpPr>
              <a:spLocks noChangeArrowheads="1"/>
            </p:cNvSpPr>
            <p:nvPr userDrawn="1"/>
          </p:nvSpPr>
          <p:spPr bwMode="auto">
            <a:xfrm>
              <a:off x="4224" y="0"/>
              <a:ext cx="5424" cy="1056"/>
            </a:xfrm>
            <a:prstGeom prst="rect">
              <a:avLst/>
            </a:prstGeom>
            <a:grpFill/>
            <a:ln w="9525">
              <a:noFill/>
              <a:miter lim="800000"/>
              <a:headEnd/>
              <a:tailEnd/>
            </a:ln>
          </p:spPr>
          <p:txBody>
            <a:bodyPr wrap="none" anchor="ctr">
              <a:prstTxWarp prst="textNoShape">
                <a:avLst/>
              </a:prstTxWarp>
            </a:bodyPr>
            <a:lstStyle/>
            <a:p>
              <a:pPr>
                <a:defRPr/>
              </a:pPr>
              <a:endParaRPr lang="fr-FR" sz="4878"/>
            </a:p>
          </p:txBody>
        </p:sp>
      </p:grpSp>
      <p:sp>
        <p:nvSpPr>
          <p:cNvPr id="1031" name="Rectangle 3"/>
          <p:cNvSpPr>
            <a:spLocks noGrp="1" noChangeArrowheads="1"/>
          </p:cNvSpPr>
          <p:nvPr>
            <p:ph type="body" idx="1"/>
          </p:nvPr>
        </p:nvSpPr>
        <p:spPr bwMode="auto">
          <a:xfrm>
            <a:off x="2269807" y="12366477"/>
            <a:ext cx="25735600" cy="25681314"/>
          </a:xfrm>
          <a:prstGeom prst="rect">
            <a:avLst/>
          </a:prstGeom>
          <a:noFill/>
          <a:ln w="9525">
            <a:noFill/>
            <a:miter lim="800000"/>
            <a:headEnd/>
            <a:tailEnd/>
          </a:ln>
        </p:spPr>
        <p:txBody>
          <a:bodyPr vert="horz" wrap="square" lIns="288009" tIns="144004" rIns="288009" bIns="144004" numCol="1" anchor="t" anchorCtr="0" compatLnSpc="1">
            <a:prstTxWarp prst="textNoShape">
              <a:avLst/>
            </a:prstTxWarp>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Rectangle 4"/>
          <p:cNvSpPr>
            <a:spLocks noGrp="1" noChangeArrowheads="1"/>
          </p:cNvSpPr>
          <p:nvPr>
            <p:ph type="dt" sz="half" idx="2"/>
          </p:nvPr>
        </p:nvSpPr>
        <p:spPr bwMode="auto">
          <a:xfrm>
            <a:off x="2269809" y="38998515"/>
            <a:ext cx="6308727" cy="2854528"/>
          </a:xfrm>
          <a:prstGeom prst="rect">
            <a:avLst/>
          </a:prstGeom>
          <a:noFill/>
          <a:ln w="9525">
            <a:noFill/>
            <a:miter lim="800000"/>
            <a:headEnd/>
            <a:tailEnd/>
          </a:ln>
        </p:spPr>
        <p:txBody>
          <a:bodyPr vert="horz" wrap="square" lIns="288009" tIns="144004" rIns="288009" bIns="144004" numCol="1" anchor="t" anchorCtr="0" compatLnSpc="1">
            <a:prstTxWarp prst="textNoShape">
              <a:avLst/>
            </a:prstTxWarp>
          </a:bodyPr>
          <a:lstStyle>
            <a:lvl1pPr>
              <a:defRPr sz="6168"/>
            </a:lvl1pPr>
          </a:lstStyle>
          <a:p>
            <a:pPr>
              <a:defRPr/>
            </a:pPr>
            <a:endParaRPr lang="fr-FR"/>
          </a:p>
        </p:txBody>
      </p:sp>
      <p:sp>
        <p:nvSpPr>
          <p:cNvPr id="1029" name="Rectangle 5"/>
          <p:cNvSpPr>
            <a:spLocks noGrp="1" noChangeArrowheads="1"/>
          </p:cNvSpPr>
          <p:nvPr>
            <p:ph type="ftr" sz="quarter" idx="3"/>
          </p:nvPr>
        </p:nvSpPr>
        <p:spPr bwMode="auto">
          <a:xfrm>
            <a:off x="10343197" y="38998515"/>
            <a:ext cx="9588820" cy="2854528"/>
          </a:xfrm>
          <a:prstGeom prst="rect">
            <a:avLst/>
          </a:prstGeom>
          <a:noFill/>
          <a:ln w="9525">
            <a:noFill/>
            <a:miter lim="800000"/>
            <a:headEnd/>
            <a:tailEnd/>
          </a:ln>
        </p:spPr>
        <p:txBody>
          <a:bodyPr vert="horz" wrap="square" lIns="288009" tIns="144004" rIns="288009" bIns="144004" numCol="1" anchor="t" anchorCtr="0" compatLnSpc="1">
            <a:prstTxWarp prst="textNoShape">
              <a:avLst/>
            </a:prstTxWarp>
          </a:bodyPr>
          <a:lstStyle>
            <a:lvl1pPr algn="ctr">
              <a:defRPr sz="6168"/>
            </a:lvl1pPr>
          </a:lstStyle>
          <a:p>
            <a:pPr>
              <a:defRPr/>
            </a:pPr>
            <a:endParaRPr lang="fr-FR"/>
          </a:p>
        </p:txBody>
      </p:sp>
      <p:sp>
        <p:nvSpPr>
          <p:cNvPr id="5" name="Rectangle 6"/>
          <p:cNvSpPr>
            <a:spLocks noGrp="1" noChangeArrowheads="1"/>
          </p:cNvSpPr>
          <p:nvPr>
            <p:ph type="sldNum" sz="quarter" idx="4"/>
          </p:nvPr>
        </p:nvSpPr>
        <p:spPr bwMode="auto">
          <a:xfrm>
            <a:off x="21696681" y="38998515"/>
            <a:ext cx="6308727" cy="2854528"/>
          </a:xfrm>
          <a:prstGeom prst="rect">
            <a:avLst/>
          </a:prstGeom>
          <a:noFill/>
          <a:ln w="9525">
            <a:noFill/>
            <a:miter lim="800000"/>
            <a:headEnd/>
            <a:tailEnd/>
          </a:ln>
        </p:spPr>
        <p:txBody>
          <a:bodyPr vert="horz" wrap="square" lIns="288009" tIns="144004" rIns="288009" bIns="144004" numCol="1" anchor="t" anchorCtr="0" compatLnSpc="1">
            <a:prstTxWarp prst="textNoShape">
              <a:avLst/>
            </a:prstTxWarp>
          </a:bodyPr>
          <a:lstStyle>
            <a:lvl1pPr algn="r">
              <a:defRPr sz="6168"/>
            </a:lvl1pPr>
          </a:lstStyle>
          <a:p>
            <a:pPr>
              <a:defRPr/>
            </a:pPr>
            <a:fld id="{69466F48-5A00-C344-9631-A4FFAF03AC20}" type="slidenum">
              <a:rPr lang="fr-FR"/>
              <a:pPr>
                <a:defRPr/>
              </a:pPr>
              <a:t>‹#›</a:t>
            </a:fld>
            <a:endParaRPr lang="fr-FR"/>
          </a:p>
        </p:txBody>
      </p:sp>
      <p:sp>
        <p:nvSpPr>
          <p:cNvPr id="1035" name="Rectangle 2"/>
          <p:cNvSpPr>
            <a:spLocks noGrp="1" noChangeArrowheads="1"/>
          </p:cNvSpPr>
          <p:nvPr>
            <p:ph type="title"/>
          </p:nvPr>
        </p:nvSpPr>
        <p:spPr bwMode="auto">
          <a:xfrm>
            <a:off x="6302051" y="0"/>
            <a:ext cx="15060833" cy="5888348"/>
          </a:xfrm>
          <a:prstGeom prst="rect">
            <a:avLst/>
          </a:prstGeom>
          <a:noFill/>
          <a:ln w="9525">
            <a:noFill/>
            <a:miter lim="800000"/>
            <a:headEnd/>
            <a:tailEnd/>
          </a:ln>
        </p:spPr>
        <p:txBody>
          <a:bodyPr vert="horz" wrap="square" lIns="288009" tIns="144004" rIns="288009" bIns="144004" numCol="1" anchor="ctr" anchorCtr="0" compatLnSpc="1">
            <a:prstTxWarp prst="textNoShape">
              <a:avLst/>
            </a:prstTxWarp>
          </a:bodyPr>
          <a:lstStyle/>
          <a:p>
            <a:pPr lvl="0"/>
            <a:r>
              <a:rPr lang="fr-FR" dirty="0"/>
              <a:t>Cliquez et modifiez le titre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4036799" rtl="0" eaLnBrk="0" fontAlgn="base" hangingPunct="0">
        <a:spcBef>
          <a:spcPct val="0"/>
        </a:spcBef>
        <a:spcAft>
          <a:spcPct val="0"/>
        </a:spcAft>
        <a:defRPr sz="7990">
          <a:solidFill>
            <a:schemeClr val="bg1"/>
          </a:solidFill>
          <a:latin typeface="+mj-lt"/>
          <a:ea typeface="+mj-ea"/>
          <a:cs typeface="+mj-cs"/>
        </a:defRPr>
      </a:lvl1pPr>
      <a:lvl2pPr algn="l" defTabSz="4036799" rtl="0" eaLnBrk="0" fontAlgn="base" hangingPunct="0">
        <a:spcBef>
          <a:spcPct val="0"/>
        </a:spcBef>
        <a:spcAft>
          <a:spcPct val="0"/>
        </a:spcAft>
        <a:defRPr sz="7990">
          <a:solidFill>
            <a:schemeClr val="bg1"/>
          </a:solidFill>
          <a:latin typeface="Arial Bold" pitchFamily="80" charset="0"/>
          <a:ea typeface="ヒラギノ角ゴ Pro W3" charset="-128"/>
          <a:cs typeface="ヒラギノ角ゴ Pro W3" charset="-128"/>
        </a:defRPr>
      </a:lvl2pPr>
      <a:lvl3pPr algn="l" defTabSz="4036799" rtl="0" eaLnBrk="0" fontAlgn="base" hangingPunct="0">
        <a:spcBef>
          <a:spcPct val="0"/>
        </a:spcBef>
        <a:spcAft>
          <a:spcPct val="0"/>
        </a:spcAft>
        <a:defRPr sz="7990">
          <a:solidFill>
            <a:schemeClr val="bg1"/>
          </a:solidFill>
          <a:latin typeface="Arial Bold" pitchFamily="80" charset="0"/>
          <a:ea typeface="ヒラギノ角ゴ Pro W3" charset="-128"/>
          <a:cs typeface="ヒラギノ角ゴ Pro W3" charset="-128"/>
        </a:defRPr>
      </a:lvl3pPr>
      <a:lvl4pPr algn="l" defTabSz="4036799" rtl="0" eaLnBrk="0" fontAlgn="base" hangingPunct="0">
        <a:spcBef>
          <a:spcPct val="0"/>
        </a:spcBef>
        <a:spcAft>
          <a:spcPct val="0"/>
        </a:spcAft>
        <a:defRPr sz="7990">
          <a:solidFill>
            <a:schemeClr val="bg1"/>
          </a:solidFill>
          <a:latin typeface="Arial Bold" pitchFamily="80" charset="0"/>
          <a:ea typeface="ヒラギノ角ゴ Pro W3" charset="-128"/>
          <a:cs typeface="ヒラギノ角ゴ Pro W3" charset="-128"/>
        </a:defRPr>
      </a:lvl4pPr>
      <a:lvl5pPr algn="l" defTabSz="4036799" rtl="0" eaLnBrk="0" fontAlgn="base" hangingPunct="0">
        <a:spcBef>
          <a:spcPct val="0"/>
        </a:spcBef>
        <a:spcAft>
          <a:spcPct val="0"/>
        </a:spcAft>
        <a:defRPr sz="7990">
          <a:solidFill>
            <a:schemeClr val="bg1"/>
          </a:solidFill>
          <a:latin typeface="Arial Bold" pitchFamily="80" charset="0"/>
          <a:ea typeface="ヒラギノ角ゴ Pro W3" charset="-128"/>
          <a:cs typeface="ヒラギノ角ゴ Pro W3" charset="-128"/>
        </a:defRPr>
      </a:lvl5pPr>
      <a:lvl6pPr marL="640903" algn="l" defTabSz="4036799" rtl="0" fontAlgn="base">
        <a:spcBef>
          <a:spcPct val="0"/>
        </a:spcBef>
        <a:spcAft>
          <a:spcPct val="0"/>
        </a:spcAft>
        <a:defRPr sz="7990">
          <a:solidFill>
            <a:schemeClr val="bg1"/>
          </a:solidFill>
          <a:latin typeface="Arial Bold" pitchFamily="80" charset="0"/>
          <a:ea typeface="ヒラギノ角ゴ Pro W3" charset="-128"/>
          <a:cs typeface="ヒラギノ角ゴ Pro W3" charset="-128"/>
        </a:defRPr>
      </a:lvl6pPr>
      <a:lvl7pPr marL="1281806" algn="l" defTabSz="4036799" rtl="0" fontAlgn="base">
        <a:spcBef>
          <a:spcPct val="0"/>
        </a:spcBef>
        <a:spcAft>
          <a:spcPct val="0"/>
        </a:spcAft>
        <a:defRPr sz="7990">
          <a:solidFill>
            <a:schemeClr val="bg1"/>
          </a:solidFill>
          <a:latin typeface="Arial Bold" pitchFamily="80" charset="0"/>
          <a:ea typeface="ヒラギノ角ゴ Pro W3" charset="-128"/>
          <a:cs typeface="ヒラギノ角ゴ Pro W3" charset="-128"/>
        </a:defRPr>
      </a:lvl7pPr>
      <a:lvl8pPr marL="1922709" algn="l" defTabSz="4036799" rtl="0" fontAlgn="base">
        <a:spcBef>
          <a:spcPct val="0"/>
        </a:spcBef>
        <a:spcAft>
          <a:spcPct val="0"/>
        </a:spcAft>
        <a:defRPr sz="7990">
          <a:solidFill>
            <a:schemeClr val="bg1"/>
          </a:solidFill>
          <a:latin typeface="Arial Bold" pitchFamily="80" charset="0"/>
          <a:ea typeface="ヒラギノ角ゴ Pro W3" charset="-128"/>
          <a:cs typeface="ヒラギノ角ゴ Pro W3" charset="-128"/>
        </a:defRPr>
      </a:lvl8pPr>
      <a:lvl9pPr marL="2563612" algn="l" defTabSz="4036799" rtl="0" fontAlgn="base">
        <a:spcBef>
          <a:spcPct val="0"/>
        </a:spcBef>
        <a:spcAft>
          <a:spcPct val="0"/>
        </a:spcAft>
        <a:defRPr sz="7990">
          <a:solidFill>
            <a:schemeClr val="bg1"/>
          </a:solidFill>
          <a:latin typeface="Arial Bold" pitchFamily="80" charset="0"/>
          <a:ea typeface="ヒラギノ角ゴ Pro W3" charset="-128"/>
          <a:cs typeface="ヒラギノ角ゴ Pro W3" charset="-128"/>
        </a:defRPr>
      </a:lvl9pPr>
    </p:titleStyle>
    <p:bodyStyle>
      <a:lvl1pPr marL="1513243" indent="-1513243" algn="l" defTabSz="4036799" rtl="0" eaLnBrk="0" fontAlgn="base" hangingPunct="0">
        <a:spcBef>
          <a:spcPct val="20000"/>
        </a:spcBef>
        <a:spcAft>
          <a:spcPct val="0"/>
        </a:spcAft>
        <a:buChar char="•"/>
        <a:defRPr sz="14158">
          <a:solidFill>
            <a:schemeClr val="tx1"/>
          </a:solidFill>
          <a:latin typeface="+mn-lt"/>
          <a:ea typeface="+mn-ea"/>
          <a:cs typeface="+mn-cs"/>
        </a:defRPr>
      </a:lvl1pPr>
      <a:lvl2pPr marL="3280177" indent="-1261778" algn="l" defTabSz="4036799" rtl="0" eaLnBrk="0" fontAlgn="base" hangingPunct="0">
        <a:spcBef>
          <a:spcPct val="20000"/>
        </a:spcBef>
        <a:spcAft>
          <a:spcPct val="0"/>
        </a:spcAft>
        <a:buChar char="–"/>
        <a:defRPr sz="12336">
          <a:solidFill>
            <a:schemeClr val="tx1"/>
          </a:solidFill>
          <a:latin typeface="+mn-lt"/>
          <a:ea typeface="+mn-ea"/>
        </a:defRPr>
      </a:lvl2pPr>
      <a:lvl3pPr marL="5047111" indent="-1010312" algn="l" defTabSz="4036799" rtl="0" eaLnBrk="0" fontAlgn="base" hangingPunct="0">
        <a:spcBef>
          <a:spcPct val="20000"/>
        </a:spcBef>
        <a:spcAft>
          <a:spcPct val="0"/>
        </a:spcAft>
        <a:buChar char="•"/>
        <a:defRPr sz="10654">
          <a:solidFill>
            <a:schemeClr val="tx1"/>
          </a:solidFill>
          <a:latin typeface="+mn-lt"/>
          <a:ea typeface="+mn-ea"/>
        </a:defRPr>
      </a:lvl3pPr>
      <a:lvl4pPr marL="7065511" indent="-1010312" algn="l" defTabSz="4036799" rtl="0" eaLnBrk="0" fontAlgn="base" hangingPunct="0">
        <a:spcBef>
          <a:spcPct val="20000"/>
        </a:spcBef>
        <a:spcAft>
          <a:spcPct val="0"/>
        </a:spcAft>
        <a:buChar char="–"/>
        <a:defRPr sz="8831">
          <a:solidFill>
            <a:schemeClr val="tx1"/>
          </a:solidFill>
          <a:latin typeface="+mn-lt"/>
          <a:ea typeface="+mn-ea"/>
        </a:defRPr>
      </a:lvl4pPr>
      <a:lvl5pPr marL="9083909" indent="-1010312" algn="l" defTabSz="4036799" rtl="0" eaLnBrk="0" fontAlgn="base" hangingPunct="0">
        <a:spcBef>
          <a:spcPct val="20000"/>
        </a:spcBef>
        <a:spcAft>
          <a:spcPct val="0"/>
        </a:spcAft>
        <a:buChar char="»"/>
        <a:defRPr sz="8831">
          <a:solidFill>
            <a:schemeClr val="tx1"/>
          </a:solidFill>
          <a:latin typeface="+mn-lt"/>
          <a:ea typeface="+mn-ea"/>
        </a:defRPr>
      </a:lvl5pPr>
      <a:lvl6pPr marL="9724812" indent="-1010312" algn="l" defTabSz="4036799" rtl="0" fontAlgn="base">
        <a:spcBef>
          <a:spcPct val="20000"/>
        </a:spcBef>
        <a:spcAft>
          <a:spcPct val="0"/>
        </a:spcAft>
        <a:buChar char="»"/>
        <a:defRPr sz="8831">
          <a:solidFill>
            <a:schemeClr val="tx1"/>
          </a:solidFill>
          <a:latin typeface="+mn-lt"/>
          <a:ea typeface="+mn-ea"/>
        </a:defRPr>
      </a:lvl6pPr>
      <a:lvl7pPr marL="10365715" indent="-1010312" algn="l" defTabSz="4036799" rtl="0" fontAlgn="base">
        <a:spcBef>
          <a:spcPct val="20000"/>
        </a:spcBef>
        <a:spcAft>
          <a:spcPct val="0"/>
        </a:spcAft>
        <a:buChar char="»"/>
        <a:defRPr sz="8831">
          <a:solidFill>
            <a:schemeClr val="tx1"/>
          </a:solidFill>
          <a:latin typeface="+mn-lt"/>
          <a:ea typeface="+mn-ea"/>
        </a:defRPr>
      </a:lvl7pPr>
      <a:lvl8pPr marL="11006618" indent="-1010312" algn="l" defTabSz="4036799" rtl="0" fontAlgn="base">
        <a:spcBef>
          <a:spcPct val="20000"/>
        </a:spcBef>
        <a:spcAft>
          <a:spcPct val="0"/>
        </a:spcAft>
        <a:buChar char="»"/>
        <a:defRPr sz="8831">
          <a:solidFill>
            <a:schemeClr val="tx1"/>
          </a:solidFill>
          <a:latin typeface="+mn-lt"/>
          <a:ea typeface="+mn-ea"/>
        </a:defRPr>
      </a:lvl8pPr>
      <a:lvl9pPr marL="11647521" indent="-1010312" algn="l" defTabSz="4036799" rtl="0" fontAlgn="base">
        <a:spcBef>
          <a:spcPct val="20000"/>
        </a:spcBef>
        <a:spcAft>
          <a:spcPct val="0"/>
        </a:spcAft>
        <a:buChar char="»"/>
        <a:defRPr sz="8831">
          <a:solidFill>
            <a:schemeClr val="tx1"/>
          </a:solidFill>
          <a:latin typeface="+mn-lt"/>
          <a:ea typeface="+mn-ea"/>
        </a:defRPr>
      </a:lvl9pPr>
    </p:bodyStyle>
    <p:otherStyle>
      <a:defPPr>
        <a:defRPr lang="fr-FR"/>
      </a:defPPr>
      <a:lvl1pPr marL="0" algn="l" defTabSz="640903" rtl="0" eaLnBrk="1" latinLnBrk="0" hangingPunct="1">
        <a:defRPr sz="2523" kern="1200">
          <a:solidFill>
            <a:schemeClr val="tx1"/>
          </a:solidFill>
          <a:latin typeface="+mn-lt"/>
          <a:ea typeface="+mn-ea"/>
          <a:cs typeface="+mn-cs"/>
        </a:defRPr>
      </a:lvl1pPr>
      <a:lvl2pPr marL="640903" algn="l" defTabSz="640903" rtl="0" eaLnBrk="1" latinLnBrk="0" hangingPunct="1">
        <a:defRPr sz="2523" kern="1200">
          <a:solidFill>
            <a:schemeClr val="tx1"/>
          </a:solidFill>
          <a:latin typeface="+mn-lt"/>
          <a:ea typeface="+mn-ea"/>
          <a:cs typeface="+mn-cs"/>
        </a:defRPr>
      </a:lvl2pPr>
      <a:lvl3pPr marL="1281806" algn="l" defTabSz="640903" rtl="0" eaLnBrk="1" latinLnBrk="0" hangingPunct="1">
        <a:defRPr sz="2523" kern="1200">
          <a:solidFill>
            <a:schemeClr val="tx1"/>
          </a:solidFill>
          <a:latin typeface="+mn-lt"/>
          <a:ea typeface="+mn-ea"/>
          <a:cs typeface="+mn-cs"/>
        </a:defRPr>
      </a:lvl3pPr>
      <a:lvl4pPr marL="1922709" algn="l" defTabSz="640903" rtl="0" eaLnBrk="1" latinLnBrk="0" hangingPunct="1">
        <a:defRPr sz="2523" kern="1200">
          <a:solidFill>
            <a:schemeClr val="tx1"/>
          </a:solidFill>
          <a:latin typeface="+mn-lt"/>
          <a:ea typeface="+mn-ea"/>
          <a:cs typeface="+mn-cs"/>
        </a:defRPr>
      </a:lvl4pPr>
      <a:lvl5pPr marL="2563612" algn="l" defTabSz="640903" rtl="0" eaLnBrk="1" latinLnBrk="0" hangingPunct="1">
        <a:defRPr sz="2523" kern="1200">
          <a:solidFill>
            <a:schemeClr val="tx1"/>
          </a:solidFill>
          <a:latin typeface="+mn-lt"/>
          <a:ea typeface="+mn-ea"/>
          <a:cs typeface="+mn-cs"/>
        </a:defRPr>
      </a:lvl5pPr>
      <a:lvl6pPr marL="3204515" algn="l" defTabSz="640903" rtl="0" eaLnBrk="1" latinLnBrk="0" hangingPunct="1">
        <a:defRPr sz="2523" kern="1200">
          <a:solidFill>
            <a:schemeClr val="tx1"/>
          </a:solidFill>
          <a:latin typeface="+mn-lt"/>
          <a:ea typeface="+mn-ea"/>
          <a:cs typeface="+mn-cs"/>
        </a:defRPr>
      </a:lvl6pPr>
      <a:lvl7pPr marL="3845418" algn="l" defTabSz="640903" rtl="0" eaLnBrk="1" latinLnBrk="0" hangingPunct="1">
        <a:defRPr sz="2523" kern="1200">
          <a:solidFill>
            <a:schemeClr val="tx1"/>
          </a:solidFill>
          <a:latin typeface="+mn-lt"/>
          <a:ea typeface="+mn-ea"/>
          <a:cs typeface="+mn-cs"/>
        </a:defRPr>
      </a:lvl7pPr>
      <a:lvl8pPr marL="4486321" algn="l" defTabSz="640903" rtl="0" eaLnBrk="1" latinLnBrk="0" hangingPunct="1">
        <a:defRPr sz="2523" kern="1200">
          <a:solidFill>
            <a:schemeClr val="tx1"/>
          </a:solidFill>
          <a:latin typeface="+mn-lt"/>
          <a:ea typeface="+mn-ea"/>
          <a:cs typeface="+mn-cs"/>
        </a:defRPr>
      </a:lvl8pPr>
      <a:lvl9pPr marL="5127224" algn="l" defTabSz="640903" rtl="0" eaLnBrk="1" latinLnBrk="0" hangingPunct="1">
        <a:defRPr sz="2523"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3" Type="http://schemas.openxmlformats.org/officeDocument/2006/relationships/image" Target="../media/image12.tiff"/><Relationship Id="rId18" Type="http://schemas.openxmlformats.org/officeDocument/2006/relationships/image" Target="../media/image17.png"/><Relationship Id="rId26" Type="http://schemas.openxmlformats.org/officeDocument/2006/relationships/image" Target="../media/image25.png"/><Relationship Id="rId39" Type="http://schemas.openxmlformats.org/officeDocument/2006/relationships/image" Target="../media/image37.png"/><Relationship Id="rId21" Type="http://schemas.openxmlformats.org/officeDocument/2006/relationships/image" Target="../media/image20.png"/><Relationship Id="rId34" Type="http://schemas.openxmlformats.org/officeDocument/2006/relationships/image" Target="../media/image33.png"/><Relationship Id="rId7" Type="http://schemas.openxmlformats.org/officeDocument/2006/relationships/image" Target="../media/image6.png"/><Relationship Id="rId12" Type="http://schemas.openxmlformats.org/officeDocument/2006/relationships/image" Target="../media/image11.tiff"/><Relationship Id="rId17" Type="http://schemas.openxmlformats.org/officeDocument/2006/relationships/image" Target="../media/image16.png"/><Relationship Id="rId25" Type="http://schemas.openxmlformats.org/officeDocument/2006/relationships/image" Target="../media/image24.png"/><Relationship Id="rId33" Type="http://schemas.openxmlformats.org/officeDocument/2006/relationships/image" Target="../media/image32.png"/><Relationship Id="rId38" Type="http://schemas.openxmlformats.org/officeDocument/2006/relationships/image" Target="../media/image36.png"/><Relationship Id="rId2" Type="http://schemas.openxmlformats.org/officeDocument/2006/relationships/image" Target="../media/image1.png"/><Relationship Id="rId16" Type="http://schemas.openxmlformats.org/officeDocument/2006/relationships/image" Target="../media/image15.png"/><Relationship Id="rId20" Type="http://schemas.openxmlformats.org/officeDocument/2006/relationships/image" Target="../media/image19.png"/><Relationship Id="rId29" Type="http://schemas.openxmlformats.org/officeDocument/2006/relationships/image" Target="../media/image28.png"/><Relationship Id="rId1" Type="http://schemas.openxmlformats.org/officeDocument/2006/relationships/slideLayout" Target="../slideLayouts/slideLayout6.xml"/><Relationship Id="rId6" Type="http://schemas.openxmlformats.org/officeDocument/2006/relationships/image" Target="../media/image5.png"/><Relationship Id="rId11" Type="http://schemas.openxmlformats.org/officeDocument/2006/relationships/image" Target="../media/image10.tiff"/><Relationship Id="rId24" Type="http://schemas.openxmlformats.org/officeDocument/2006/relationships/image" Target="../media/image23.png"/><Relationship Id="rId32" Type="http://schemas.openxmlformats.org/officeDocument/2006/relationships/image" Target="../media/image31.png"/><Relationship Id="rId37" Type="http://schemas.openxmlformats.org/officeDocument/2006/relationships/hyperlink" Target="https://github.com/CorentinMercier/FBTS" TargetMode="External"/><Relationship Id="rId5" Type="http://schemas.openxmlformats.org/officeDocument/2006/relationships/image" Target="../media/image4.jpg"/><Relationship Id="rId15" Type="http://schemas.openxmlformats.org/officeDocument/2006/relationships/image" Target="../media/image14.png"/><Relationship Id="rId23" Type="http://schemas.openxmlformats.org/officeDocument/2006/relationships/image" Target="../media/image22.png"/><Relationship Id="rId28" Type="http://schemas.openxmlformats.org/officeDocument/2006/relationships/image" Target="../media/image27.png"/><Relationship Id="rId36" Type="http://schemas.openxmlformats.org/officeDocument/2006/relationships/image" Target="../media/image35.png"/><Relationship Id="rId10" Type="http://schemas.openxmlformats.org/officeDocument/2006/relationships/image" Target="../media/image9.tiff"/><Relationship Id="rId19" Type="http://schemas.openxmlformats.org/officeDocument/2006/relationships/image" Target="../media/image18.png"/><Relationship Id="rId31" Type="http://schemas.openxmlformats.org/officeDocument/2006/relationships/image" Target="../media/image30.png"/><Relationship Id="rId4" Type="http://schemas.openxmlformats.org/officeDocument/2006/relationships/image" Target="../media/image3.png"/><Relationship Id="rId9" Type="http://schemas.openxmlformats.org/officeDocument/2006/relationships/image" Target="../media/image8.png"/><Relationship Id="rId14" Type="http://schemas.openxmlformats.org/officeDocument/2006/relationships/image" Target="../media/image13.png"/><Relationship Id="rId22" Type="http://schemas.openxmlformats.org/officeDocument/2006/relationships/image" Target="../media/image21.tiff"/><Relationship Id="rId27" Type="http://schemas.openxmlformats.org/officeDocument/2006/relationships/image" Target="../media/image26.png"/><Relationship Id="rId30" Type="http://schemas.openxmlformats.org/officeDocument/2006/relationships/image" Target="../media/image29.png"/><Relationship Id="rId35" Type="http://schemas.openxmlformats.org/officeDocument/2006/relationships/image" Target="../media/image34.png"/><Relationship Id="rId8" Type="http://schemas.openxmlformats.org/officeDocument/2006/relationships/image" Target="../media/image7.png"/><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TextBox 158">
            <a:extLst>
              <a:ext uri="{FF2B5EF4-FFF2-40B4-BE49-F238E27FC236}">
                <a16:creationId xmlns:a16="http://schemas.microsoft.com/office/drawing/2014/main" id="{982E479E-4F95-7742-8D67-E1F67E1C6D2D}"/>
              </a:ext>
            </a:extLst>
          </p:cNvPr>
          <p:cNvSpPr txBox="1"/>
          <p:nvPr/>
        </p:nvSpPr>
        <p:spPr>
          <a:xfrm>
            <a:off x="2412511" y="39826115"/>
            <a:ext cx="26571520" cy="1631216"/>
          </a:xfrm>
          <a:prstGeom prst="rect">
            <a:avLst/>
          </a:prstGeom>
          <a:noFill/>
        </p:spPr>
        <p:txBody>
          <a:bodyPr wrap="square" rtlCol="0">
            <a:spAutoFit/>
          </a:bodyPr>
          <a:lstStyle/>
          <a:p>
            <a:pPr algn="just"/>
            <a:r>
              <a:rPr lang="en-US" sz="2000" dirty="0">
                <a:latin typeface="Tahoma" panose="020B0604030504040204" pitchFamily="34" charset="0"/>
                <a:ea typeface="Tahoma" panose="020B0604030504040204" pitchFamily="34" charset="0"/>
                <a:cs typeface="Tahoma" panose="020B0604030504040204" pitchFamily="34" charset="0"/>
              </a:rPr>
              <a:t>[1] I. Bloch, “Fuzzy spatial relationships for image processing and interpretation: a review”, Image and Vision Computing, vol. 23, no. 2, pp. 89–110, 2005.</a:t>
            </a:r>
          </a:p>
          <a:p>
            <a:pPr algn="just"/>
            <a:r>
              <a:rPr lang="en-US" sz="2000" dirty="0">
                <a:latin typeface="Tahoma" panose="020B0604030504040204" pitchFamily="34" charset="0"/>
                <a:ea typeface="Tahoma" panose="020B0604030504040204" pitchFamily="34" charset="0"/>
                <a:cs typeface="Tahoma" panose="020B0604030504040204" pitchFamily="34" charset="0"/>
              </a:rPr>
              <a:t>[2] A. Delmonte </a:t>
            </a:r>
            <a:r>
              <a:rPr lang="en-US" sz="2000" i="1" dirty="0">
                <a:latin typeface="Tahoma" panose="020B0604030504040204" pitchFamily="34" charset="0"/>
                <a:ea typeface="Tahoma" panose="020B0604030504040204" pitchFamily="34" charset="0"/>
                <a:cs typeface="Tahoma" panose="020B0604030504040204" pitchFamily="34" charset="0"/>
              </a:rPr>
              <a:t>et al., </a:t>
            </a:r>
            <a:r>
              <a:rPr lang="en-US" sz="2000" dirty="0">
                <a:latin typeface="Tahoma" panose="020B0604030504040204" pitchFamily="34" charset="0"/>
                <a:ea typeface="Tahoma" panose="020B0604030504040204" pitchFamily="34" charset="0"/>
                <a:cs typeface="Tahoma" panose="020B0604030504040204" pitchFamily="34" charset="0"/>
              </a:rPr>
              <a:t>“Segmentation of White Matter Tractograms Using Fuzzy Spatial Relations”, in Organization for Human Brain Mapping (OHBM), Singapore, 2018.</a:t>
            </a:r>
          </a:p>
          <a:p>
            <a:pPr algn="just"/>
            <a:r>
              <a:rPr lang="en-US" sz="2000" dirty="0">
                <a:latin typeface="Tahoma" panose="020B0604030504040204" pitchFamily="34" charset="0"/>
                <a:ea typeface="Tahoma" panose="020B0604030504040204" pitchFamily="34" charset="0"/>
                <a:cs typeface="Tahoma" panose="020B0604030504040204" pitchFamily="34" charset="0"/>
              </a:rPr>
              <a:t>[3] C. Mercier </a:t>
            </a:r>
            <a:r>
              <a:rPr lang="en-US" sz="2000" i="1" dirty="0">
                <a:latin typeface="Tahoma" panose="020B0604030504040204" pitchFamily="34" charset="0"/>
                <a:ea typeface="Tahoma" panose="020B0604030504040204" pitchFamily="34" charset="0"/>
                <a:cs typeface="Tahoma" panose="020B0604030504040204" pitchFamily="34" charset="0"/>
              </a:rPr>
              <a:t>et al., </a:t>
            </a:r>
            <a:r>
              <a:rPr lang="en-US" sz="2000" dirty="0">
                <a:latin typeface="Tahoma" panose="020B0604030504040204" pitchFamily="34" charset="0"/>
                <a:ea typeface="Tahoma" panose="020B0604030504040204" pitchFamily="34" charset="0"/>
                <a:cs typeface="Tahoma" panose="020B0604030504040204" pitchFamily="34" charset="0"/>
              </a:rPr>
              <a:t>“Progressive and Efficient Multi-Resolution Representations for Brain Tractograms”, in EG VCBM, 2018.</a:t>
            </a:r>
          </a:p>
          <a:p>
            <a:pPr algn="just"/>
            <a:r>
              <a:rPr lang="en-US" sz="2000" dirty="0">
                <a:latin typeface="Tahoma" panose="020B0604030504040204" pitchFamily="34" charset="0"/>
                <a:ea typeface="Tahoma" panose="020B0604030504040204" pitchFamily="34" charset="0"/>
                <a:cs typeface="Tahoma" panose="020B0604030504040204" pitchFamily="34" charset="0"/>
              </a:rPr>
              <a:t>[4] P. Gori </a:t>
            </a:r>
            <a:r>
              <a:rPr lang="en-US" sz="2000" i="1" dirty="0">
                <a:latin typeface="Tahoma" panose="020B0604030504040204" pitchFamily="34" charset="0"/>
                <a:ea typeface="Tahoma" panose="020B0604030504040204" pitchFamily="34" charset="0"/>
                <a:cs typeface="Tahoma" panose="020B0604030504040204" pitchFamily="34" charset="0"/>
              </a:rPr>
              <a:t>et al</a:t>
            </a:r>
            <a:r>
              <a:rPr lang="en-US" sz="2000" dirty="0">
                <a:latin typeface="Tahoma" panose="020B0604030504040204" pitchFamily="34" charset="0"/>
                <a:ea typeface="Tahoma" panose="020B0604030504040204" pitchFamily="34" charset="0"/>
                <a:cs typeface="Tahoma" panose="020B0604030504040204" pitchFamily="34" charset="0"/>
              </a:rPr>
              <a:t>., “Parsimonious Approximation of Streamline Trajectories in White Matter Fiber Bundles,” IEEE TMI, vol. 35, no. 12, pp. 2609–2619, 2016.</a:t>
            </a:r>
          </a:p>
          <a:p>
            <a:pPr algn="just"/>
            <a:r>
              <a:rPr lang="en-US" sz="2000" dirty="0">
                <a:latin typeface="Tahoma" panose="020B0604030504040204" pitchFamily="34" charset="0"/>
                <a:ea typeface="Tahoma" panose="020B0604030504040204" pitchFamily="34" charset="0"/>
                <a:cs typeface="Tahoma" panose="020B0604030504040204" pitchFamily="34" charset="0"/>
              </a:rPr>
              <a:t>[5] D. Wassermann </a:t>
            </a:r>
            <a:r>
              <a:rPr lang="en-US" sz="2000" i="1" dirty="0">
                <a:latin typeface="Tahoma" panose="020B0604030504040204" pitchFamily="34" charset="0"/>
                <a:ea typeface="Tahoma" panose="020B0604030504040204" pitchFamily="34" charset="0"/>
                <a:cs typeface="Tahoma" panose="020B0604030504040204" pitchFamily="34" charset="0"/>
              </a:rPr>
              <a:t>et al., </a:t>
            </a:r>
            <a:r>
              <a:rPr lang="en-US" sz="2000" dirty="0">
                <a:latin typeface="Tahoma" panose="020B0604030504040204" pitchFamily="34" charset="0"/>
                <a:ea typeface="Tahoma" panose="020B0604030504040204" pitchFamily="34" charset="0"/>
                <a:cs typeface="Tahoma" panose="020B0604030504040204" pitchFamily="34" charset="0"/>
              </a:rPr>
              <a:t>“The white matter query language: a novel approach for describing human white matter anatomy,” Brain Structure and Function, vol. 221, no. 9, pp. 4705–4721, 2016.</a:t>
            </a:r>
          </a:p>
        </p:txBody>
      </p:sp>
      <p:pic>
        <p:nvPicPr>
          <p:cNvPr id="58" name="Picture 27">
            <a:extLst>
              <a:ext uri="{FF2B5EF4-FFF2-40B4-BE49-F238E27FC236}">
                <a16:creationId xmlns:a16="http://schemas.microsoft.com/office/drawing/2014/main" id="{CC9D897F-0962-43E5-9879-2BACCFE33578}"/>
              </a:ext>
            </a:extLst>
          </p:cNvPr>
          <p:cNvPicPr>
            <a:picLocks noChangeAspect="1" noChangeArrowheads="1"/>
          </p:cNvPicPr>
          <p:nvPr/>
        </p:nvPicPr>
        <p:blipFill>
          <a:blip r:embed="rId2"/>
          <a:stretch>
            <a:fillRect/>
          </a:stretch>
        </p:blipFill>
        <p:spPr bwMode="auto">
          <a:xfrm>
            <a:off x="23159665" y="365017"/>
            <a:ext cx="2268842" cy="2232248"/>
          </a:xfrm>
          <a:prstGeom prst="rect">
            <a:avLst/>
          </a:prstGeom>
          <a:noFill/>
          <a:ln w="9525">
            <a:noFill/>
            <a:miter lim="800000"/>
            <a:headEnd/>
            <a:tailEnd/>
          </a:ln>
        </p:spPr>
      </p:pic>
      <p:sp>
        <p:nvSpPr>
          <p:cNvPr id="14338" name="Rectangle 2"/>
          <p:cNvSpPr>
            <a:spLocks noGrp="1" noChangeArrowheads="1"/>
          </p:cNvSpPr>
          <p:nvPr>
            <p:ph type="title"/>
          </p:nvPr>
        </p:nvSpPr>
        <p:spPr>
          <a:xfrm>
            <a:off x="0" y="182392"/>
            <a:ext cx="22535141" cy="2031729"/>
          </a:xfrm>
        </p:spPr>
        <p:txBody>
          <a:bodyPr/>
          <a:lstStyle/>
          <a:p>
            <a:pPr algn="ctr"/>
            <a:r>
              <a:rPr lang="en-US" sz="7200" dirty="0">
                <a:latin typeface="Tahoma" panose="020B0604030504040204" pitchFamily="34" charset="0"/>
                <a:ea typeface="Tahoma" panose="020B0604030504040204" pitchFamily="34" charset="0"/>
                <a:cs typeface="Tahoma" panose="020B0604030504040204" pitchFamily="34" charset="0"/>
              </a:rPr>
              <a:t>White Matter Multi-Resolution Segmentation Using Fuzzy Set Theory</a:t>
            </a:r>
          </a:p>
        </p:txBody>
      </p:sp>
      <p:pic>
        <p:nvPicPr>
          <p:cNvPr id="49" name="Image 48" descr="logo-institutionnel-rvb-hd.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084026" y="41701005"/>
            <a:ext cx="2062208" cy="912692"/>
          </a:xfrm>
          <a:prstGeom prst="rect">
            <a:avLst/>
          </a:prstGeom>
        </p:spPr>
      </p:pic>
      <p:pic>
        <p:nvPicPr>
          <p:cNvPr id="9" name="Image 8">
            <a:extLst>
              <a:ext uri="{FF2B5EF4-FFF2-40B4-BE49-F238E27FC236}">
                <a16:creationId xmlns:a16="http://schemas.microsoft.com/office/drawing/2014/main" id="{93806286-F73F-4803-AE7D-F0597E54C73C}"/>
              </a:ext>
            </a:extLst>
          </p:cNvPr>
          <p:cNvPicPr>
            <a:picLocks noChangeAspect="1"/>
          </p:cNvPicPr>
          <p:nvPr/>
        </p:nvPicPr>
        <p:blipFill>
          <a:blip r:embed="rId4"/>
          <a:stretch>
            <a:fillRect/>
          </a:stretch>
        </p:blipFill>
        <p:spPr>
          <a:xfrm>
            <a:off x="27658600" y="41718521"/>
            <a:ext cx="922115" cy="922115"/>
          </a:xfrm>
          <a:prstGeom prst="rect">
            <a:avLst/>
          </a:prstGeom>
        </p:spPr>
      </p:pic>
      <p:sp>
        <p:nvSpPr>
          <p:cNvPr id="6" name="Rectangle 5">
            <a:extLst>
              <a:ext uri="{FF2B5EF4-FFF2-40B4-BE49-F238E27FC236}">
                <a16:creationId xmlns:a16="http://schemas.microsoft.com/office/drawing/2014/main" id="{E5066ECD-744B-C940-BE73-517F467433DF}"/>
              </a:ext>
            </a:extLst>
          </p:cNvPr>
          <p:cNvSpPr/>
          <p:nvPr/>
        </p:nvSpPr>
        <p:spPr>
          <a:xfrm>
            <a:off x="1315095" y="2451224"/>
            <a:ext cx="20459320" cy="707886"/>
          </a:xfrm>
          <a:prstGeom prst="rect">
            <a:avLst/>
          </a:prstGeom>
        </p:spPr>
        <p:txBody>
          <a:bodyPr wrap="none">
            <a:spAutoFit/>
          </a:bodyPr>
          <a:lstStyle/>
          <a:p>
            <a:pPr algn="just"/>
            <a:r>
              <a:rPr lang="en-US" sz="4000" baseline="30000">
                <a:solidFill>
                  <a:schemeClr val="bg1"/>
                </a:solidFill>
                <a:latin typeface="Tahoma" panose="020B0604030504040204" pitchFamily="34" charset="0"/>
                <a:ea typeface="Tahoma" panose="020B0604030504040204" pitchFamily="34" charset="0"/>
                <a:cs typeface="Tahoma" panose="020B0604030504040204" pitchFamily="34" charset="0"/>
              </a:rPr>
              <a:t>*</a:t>
            </a:r>
            <a:r>
              <a:rPr lang="en-US" sz="4000">
                <a:solidFill>
                  <a:schemeClr val="bg1"/>
                </a:solidFill>
                <a:latin typeface="Tahoma" panose="020B0604030504040204" pitchFamily="34" charset="0"/>
                <a:ea typeface="Tahoma" panose="020B0604030504040204" pitchFamily="34" charset="0"/>
                <a:cs typeface="Tahoma" panose="020B0604030504040204" pitchFamily="34" charset="0"/>
              </a:rPr>
              <a:t>Alessandro Delmonte</a:t>
            </a:r>
            <a:r>
              <a:rPr lang="en-US" sz="4000" baseline="30000">
                <a:solidFill>
                  <a:schemeClr val="bg1"/>
                </a:solidFill>
                <a:latin typeface="Tahoma" panose="020B0604030504040204" pitchFamily="34" charset="0"/>
                <a:ea typeface="Tahoma" panose="020B0604030504040204" pitchFamily="34" charset="0"/>
                <a:cs typeface="Tahoma" panose="020B0604030504040204" pitchFamily="34" charset="0"/>
              </a:rPr>
              <a:t>1,2</a:t>
            </a:r>
            <a:r>
              <a:rPr lang="en-US" sz="40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4000" baseline="30000">
                <a:solidFill>
                  <a:schemeClr val="bg1"/>
                </a:solidFill>
                <a:latin typeface="Tahoma" panose="020B0604030504040204" pitchFamily="34" charset="0"/>
                <a:ea typeface="Tahoma" panose="020B0604030504040204" pitchFamily="34" charset="0"/>
                <a:cs typeface="Tahoma" panose="020B0604030504040204" pitchFamily="34" charset="0"/>
              </a:rPr>
              <a:t>*</a:t>
            </a:r>
            <a:r>
              <a:rPr lang="en-US" sz="4000">
                <a:solidFill>
                  <a:schemeClr val="bg1"/>
                </a:solidFill>
                <a:latin typeface="Tahoma" panose="020B0604030504040204" pitchFamily="34" charset="0"/>
                <a:ea typeface="Tahoma" panose="020B0604030504040204" pitchFamily="34" charset="0"/>
                <a:cs typeface="Tahoma" panose="020B0604030504040204" pitchFamily="34" charset="0"/>
              </a:rPr>
              <a:t>Corentin Mercier</a:t>
            </a:r>
            <a:r>
              <a:rPr lang="en-US" sz="4000" baseline="30000">
                <a:solidFill>
                  <a:schemeClr val="bg1"/>
                </a:solidFill>
                <a:latin typeface="Tahoma" panose="020B0604030504040204" pitchFamily="34" charset="0"/>
                <a:ea typeface="Tahoma" panose="020B0604030504040204" pitchFamily="34" charset="0"/>
                <a:cs typeface="Tahoma" panose="020B0604030504040204" pitchFamily="34" charset="0"/>
              </a:rPr>
              <a:t>1,3</a:t>
            </a:r>
            <a:r>
              <a:rPr lang="en-US" sz="4000">
                <a:solidFill>
                  <a:schemeClr val="bg1"/>
                </a:solidFill>
                <a:latin typeface="Tahoma" panose="020B0604030504040204" pitchFamily="34" charset="0"/>
                <a:ea typeface="Tahoma" panose="020B0604030504040204" pitchFamily="34" charset="0"/>
                <a:cs typeface="Tahoma" panose="020B0604030504040204" pitchFamily="34" charset="0"/>
              </a:rPr>
              <a:t>, Johan Pallud</a:t>
            </a:r>
            <a:r>
              <a:rPr lang="en-US" sz="4000" baseline="30000">
                <a:solidFill>
                  <a:schemeClr val="bg1"/>
                </a:solidFill>
                <a:latin typeface="Tahoma" panose="020B0604030504040204" pitchFamily="34" charset="0"/>
                <a:ea typeface="Tahoma" panose="020B0604030504040204" pitchFamily="34" charset="0"/>
                <a:cs typeface="Tahoma" panose="020B0604030504040204" pitchFamily="34" charset="0"/>
              </a:rPr>
              <a:t>4</a:t>
            </a:r>
            <a:r>
              <a:rPr lang="en-US" sz="4000">
                <a:solidFill>
                  <a:schemeClr val="bg1"/>
                </a:solidFill>
                <a:latin typeface="Tahoma" panose="020B0604030504040204" pitchFamily="34" charset="0"/>
                <a:ea typeface="Tahoma" panose="020B0604030504040204" pitchFamily="34" charset="0"/>
                <a:cs typeface="Tahoma" panose="020B0604030504040204" pitchFamily="34" charset="0"/>
              </a:rPr>
              <a:t>, Isabelle Bloch</a:t>
            </a:r>
            <a:r>
              <a:rPr lang="en-US" sz="4000" baseline="30000">
                <a:solidFill>
                  <a:schemeClr val="bg1"/>
                </a:solidFill>
                <a:latin typeface="Tahoma" panose="020B0604030504040204" pitchFamily="34" charset="0"/>
                <a:ea typeface="Tahoma" panose="020B0604030504040204" pitchFamily="34" charset="0"/>
                <a:cs typeface="Tahoma" panose="020B0604030504040204" pitchFamily="34" charset="0"/>
              </a:rPr>
              <a:t>1,2</a:t>
            </a:r>
            <a:r>
              <a:rPr lang="en-US" sz="4000">
                <a:solidFill>
                  <a:schemeClr val="bg1"/>
                </a:solidFill>
                <a:latin typeface="Tahoma" panose="020B0604030504040204" pitchFamily="34" charset="0"/>
                <a:ea typeface="Tahoma" panose="020B0604030504040204" pitchFamily="34" charset="0"/>
                <a:cs typeface="Tahoma" panose="020B0604030504040204" pitchFamily="34" charset="0"/>
              </a:rPr>
              <a:t>, Pietro Gori</a:t>
            </a:r>
            <a:r>
              <a:rPr lang="en-US" sz="4000" baseline="30000">
                <a:solidFill>
                  <a:schemeClr val="bg1"/>
                </a:solidFill>
                <a:latin typeface="Tahoma" panose="020B0604030504040204" pitchFamily="34" charset="0"/>
                <a:ea typeface="Tahoma" panose="020B0604030504040204" pitchFamily="34" charset="0"/>
                <a:cs typeface="Tahoma" panose="020B0604030504040204" pitchFamily="34" charset="0"/>
              </a:rPr>
              <a:t>1</a:t>
            </a:r>
            <a:endParaRPr lang="en-US" sz="4000" baseline="30000">
              <a:solidFill>
                <a:schemeClr val="bg1"/>
              </a:solidFill>
              <a:effectLst/>
              <a:latin typeface="Tahoma" panose="020B0604030504040204" pitchFamily="34" charset="0"/>
              <a:ea typeface="Tahoma" panose="020B0604030504040204" pitchFamily="34" charset="0"/>
              <a:cs typeface="Tahoma" panose="020B0604030504040204" pitchFamily="34" charset="0"/>
            </a:endParaRPr>
          </a:p>
        </p:txBody>
      </p:sp>
      <p:pic>
        <p:nvPicPr>
          <p:cNvPr id="19" name="Picture 18">
            <a:extLst>
              <a:ext uri="{FF2B5EF4-FFF2-40B4-BE49-F238E27FC236}">
                <a16:creationId xmlns:a16="http://schemas.microsoft.com/office/drawing/2014/main" id="{54B7BD52-810C-854D-A587-66E87DA4DCA6}"/>
              </a:ext>
            </a:extLst>
          </p:cNvPr>
          <p:cNvPicPr>
            <a:picLocks noChangeAspect="1"/>
          </p:cNvPicPr>
          <p:nvPr/>
        </p:nvPicPr>
        <p:blipFill>
          <a:blip r:embed="rId5"/>
          <a:stretch>
            <a:fillRect/>
          </a:stretch>
        </p:blipFill>
        <p:spPr>
          <a:xfrm>
            <a:off x="26686690" y="390132"/>
            <a:ext cx="2454770" cy="2182018"/>
          </a:xfrm>
          <a:prstGeom prst="rect">
            <a:avLst/>
          </a:prstGeom>
        </p:spPr>
      </p:pic>
      <p:sp>
        <p:nvSpPr>
          <p:cNvPr id="20" name="Rectangle 19">
            <a:extLst>
              <a:ext uri="{FF2B5EF4-FFF2-40B4-BE49-F238E27FC236}">
                <a16:creationId xmlns:a16="http://schemas.microsoft.com/office/drawing/2014/main" id="{4B2D02CB-ED1E-844D-9048-0D470D6304C0}"/>
              </a:ext>
            </a:extLst>
          </p:cNvPr>
          <p:cNvSpPr/>
          <p:nvPr/>
        </p:nvSpPr>
        <p:spPr>
          <a:xfrm>
            <a:off x="5363680" y="3281949"/>
            <a:ext cx="12642415" cy="1815882"/>
          </a:xfrm>
          <a:prstGeom prst="rect">
            <a:avLst/>
          </a:prstGeom>
        </p:spPr>
        <p:txBody>
          <a:bodyPr wrap="square">
            <a:spAutoFit/>
          </a:bodyPr>
          <a:lstStyle/>
          <a:p>
            <a:pPr algn="ctr"/>
            <a:r>
              <a:rPr lang="en-US" sz="2800" baseline="30000" dirty="0">
                <a:solidFill>
                  <a:schemeClr val="bg1"/>
                </a:solidFill>
                <a:latin typeface="Tahoma" panose="020B0604030504040204" pitchFamily="34" charset="0"/>
                <a:ea typeface="Tahoma" panose="020B0604030504040204" pitchFamily="34" charset="0"/>
                <a:cs typeface="Tahoma" panose="020B0604030504040204" pitchFamily="34" charset="0"/>
              </a:rPr>
              <a:t>1</a:t>
            </a:r>
            <a:r>
              <a:rPr lang="en-US" sz="2800" dirty="0">
                <a:solidFill>
                  <a:schemeClr val="bg1"/>
                </a:solidFill>
                <a:latin typeface="Tahoma" panose="020B0604030504040204" pitchFamily="34" charset="0"/>
                <a:ea typeface="Tahoma" panose="020B0604030504040204" pitchFamily="34" charset="0"/>
                <a:cs typeface="Tahoma" panose="020B0604030504040204" pitchFamily="34" charset="0"/>
              </a:rPr>
              <a:t>LTCI, Télécom ParisTech, Paris-</a:t>
            </a:r>
            <a:r>
              <a:rPr lang="en-US" sz="2800" dirty="0" err="1">
                <a:solidFill>
                  <a:schemeClr val="bg1"/>
                </a:solidFill>
                <a:latin typeface="Tahoma" panose="020B0604030504040204" pitchFamily="34" charset="0"/>
                <a:ea typeface="Tahoma" panose="020B0604030504040204" pitchFamily="34" charset="0"/>
                <a:cs typeface="Tahoma" panose="020B0604030504040204" pitchFamily="34" charset="0"/>
              </a:rPr>
              <a:t>Saclay</a:t>
            </a:r>
            <a:r>
              <a:rPr lang="en-US" sz="2800" dirty="0">
                <a:solidFill>
                  <a:schemeClr val="bg1"/>
                </a:solidFill>
                <a:latin typeface="Tahoma" panose="020B0604030504040204" pitchFamily="34" charset="0"/>
                <a:ea typeface="Tahoma" panose="020B0604030504040204" pitchFamily="34" charset="0"/>
                <a:cs typeface="Tahoma" panose="020B0604030504040204" pitchFamily="34" charset="0"/>
              </a:rPr>
              <a:t> University, Paris, France</a:t>
            </a:r>
          </a:p>
          <a:p>
            <a:pPr algn="ctr"/>
            <a:r>
              <a:rPr lang="en-US" sz="2800" baseline="30000" dirty="0">
                <a:solidFill>
                  <a:schemeClr val="bg1"/>
                </a:solidFill>
                <a:latin typeface="Tahoma" panose="020B0604030504040204" pitchFamily="34" charset="0"/>
                <a:ea typeface="Tahoma" panose="020B0604030504040204" pitchFamily="34" charset="0"/>
                <a:cs typeface="Tahoma" panose="020B0604030504040204" pitchFamily="34" charset="0"/>
              </a:rPr>
              <a:t>2</a:t>
            </a:r>
            <a:r>
              <a:rPr lang="en-US" sz="2800" dirty="0">
                <a:solidFill>
                  <a:schemeClr val="bg1"/>
                </a:solidFill>
                <a:latin typeface="Tahoma" panose="020B0604030504040204" pitchFamily="34" charset="0"/>
                <a:ea typeface="Tahoma" panose="020B0604030504040204" pitchFamily="34" charset="0"/>
                <a:cs typeface="Tahoma" panose="020B0604030504040204" pitchFamily="34" charset="0"/>
              </a:rPr>
              <a:t>IMAG2 Laboratory, Imagine Institute, Paris, France</a:t>
            </a:r>
          </a:p>
          <a:p>
            <a:pPr algn="ctr"/>
            <a:r>
              <a:rPr lang="en-US" sz="2800" baseline="30000" dirty="0">
                <a:solidFill>
                  <a:schemeClr val="bg1"/>
                </a:solidFill>
                <a:latin typeface="Tahoma" panose="020B0604030504040204" pitchFamily="34" charset="0"/>
                <a:ea typeface="Tahoma" panose="020B0604030504040204" pitchFamily="34" charset="0"/>
                <a:cs typeface="Tahoma" panose="020B0604030504040204" pitchFamily="34" charset="0"/>
              </a:rPr>
              <a:t>3</a:t>
            </a:r>
            <a:r>
              <a:rPr lang="en-US" sz="2800" dirty="0">
                <a:solidFill>
                  <a:schemeClr val="bg1"/>
                </a:solidFill>
                <a:latin typeface="Tahoma" panose="020B0604030504040204" pitchFamily="34" charset="0"/>
                <a:ea typeface="Tahoma" panose="020B0604030504040204" pitchFamily="34" charset="0"/>
                <a:cs typeface="Tahoma" panose="020B0604030504040204" pitchFamily="34" charset="0"/>
              </a:rPr>
              <a:t>LIX, Ecole Polytechnique, Palaiseau, France</a:t>
            </a:r>
          </a:p>
          <a:p>
            <a:pPr algn="ctr"/>
            <a:r>
              <a:rPr lang="en-US" sz="2800" baseline="30000" dirty="0">
                <a:solidFill>
                  <a:schemeClr val="bg1"/>
                </a:solidFill>
                <a:latin typeface="Tahoma" panose="020B0604030504040204" pitchFamily="34" charset="0"/>
                <a:ea typeface="Tahoma" panose="020B0604030504040204" pitchFamily="34" charset="0"/>
                <a:cs typeface="Tahoma" panose="020B0604030504040204" pitchFamily="34" charset="0"/>
              </a:rPr>
              <a:t>4</a:t>
            </a:r>
            <a:r>
              <a:rPr lang="en-US" sz="2800" dirty="0">
                <a:solidFill>
                  <a:schemeClr val="bg1"/>
                </a:solidFill>
                <a:latin typeface="Tahoma" panose="020B0604030504040204" pitchFamily="34" charset="0"/>
                <a:ea typeface="Tahoma" panose="020B0604030504040204" pitchFamily="34" charset="0"/>
                <a:cs typeface="Tahoma" panose="020B0604030504040204" pitchFamily="34" charset="0"/>
              </a:rPr>
              <a:t>Neurosurgery Department, Sainte-Anne Hospital, Paris, France</a:t>
            </a:r>
          </a:p>
        </p:txBody>
      </p:sp>
      <p:pic>
        <p:nvPicPr>
          <p:cNvPr id="24" name="Picture 23">
            <a:extLst>
              <a:ext uri="{FF2B5EF4-FFF2-40B4-BE49-F238E27FC236}">
                <a16:creationId xmlns:a16="http://schemas.microsoft.com/office/drawing/2014/main" id="{DDD6AF76-69C9-1648-97F7-0D3BB1315474}"/>
              </a:ext>
            </a:extLst>
          </p:cNvPr>
          <p:cNvPicPr>
            <a:picLocks noChangeAspect="1"/>
          </p:cNvPicPr>
          <p:nvPr/>
        </p:nvPicPr>
        <p:blipFill>
          <a:blip r:embed="rId6"/>
          <a:stretch>
            <a:fillRect/>
          </a:stretch>
        </p:blipFill>
        <p:spPr>
          <a:xfrm>
            <a:off x="28946650" y="41700690"/>
            <a:ext cx="956568" cy="858959"/>
          </a:xfrm>
          <a:prstGeom prst="rect">
            <a:avLst/>
          </a:prstGeom>
        </p:spPr>
      </p:pic>
      <p:pic>
        <p:nvPicPr>
          <p:cNvPr id="26" name="Picture 25">
            <a:extLst>
              <a:ext uri="{FF2B5EF4-FFF2-40B4-BE49-F238E27FC236}">
                <a16:creationId xmlns:a16="http://schemas.microsoft.com/office/drawing/2014/main" id="{B8D5C009-E63C-D24F-9248-285893D709F2}"/>
              </a:ext>
            </a:extLst>
          </p:cNvPr>
          <p:cNvPicPr>
            <a:picLocks noChangeAspect="1"/>
          </p:cNvPicPr>
          <p:nvPr/>
        </p:nvPicPr>
        <p:blipFill>
          <a:blip r:embed="rId7"/>
          <a:stretch>
            <a:fillRect/>
          </a:stretch>
        </p:blipFill>
        <p:spPr>
          <a:xfrm>
            <a:off x="25349565" y="41775741"/>
            <a:ext cx="1943100" cy="812800"/>
          </a:xfrm>
          <a:prstGeom prst="rect">
            <a:avLst/>
          </a:prstGeom>
        </p:spPr>
      </p:pic>
      <p:pic>
        <p:nvPicPr>
          <p:cNvPr id="29" name="Picture 28">
            <a:extLst>
              <a:ext uri="{FF2B5EF4-FFF2-40B4-BE49-F238E27FC236}">
                <a16:creationId xmlns:a16="http://schemas.microsoft.com/office/drawing/2014/main" id="{5C9A6E16-EB91-D94A-BA94-2F9CDF8BCC00}"/>
              </a:ext>
            </a:extLst>
          </p:cNvPr>
          <p:cNvPicPr>
            <a:picLocks noChangeAspect="1"/>
          </p:cNvPicPr>
          <p:nvPr/>
        </p:nvPicPr>
        <p:blipFill>
          <a:blip r:embed="rId8"/>
          <a:stretch>
            <a:fillRect/>
          </a:stretch>
        </p:blipFill>
        <p:spPr>
          <a:xfrm>
            <a:off x="23456355" y="2936657"/>
            <a:ext cx="1675462" cy="2293144"/>
          </a:xfrm>
          <a:prstGeom prst="rect">
            <a:avLst/>
          </a:prstGeom>
        </p:spPr>
      </p:pic>
      <p:pic>
        <p:nvPicPr>
          <p:cNvPr id="33" name="Picture 32">
            <a:extLst>
              <a:ext uri="{FF2B5EF4-FFF2-40B4-BE49-F238E27FC236}">
                <a16:creationId xmlns:a16="http://schemas.microsoft.com/office/drawing/2014/main" id="{F2A8A564-8D70-054B-B252-C61BEE875925}"/>
              </a:ext>
            </a:extLst>
          </p:cNvPr>
          <p:cNvPicPr>
            <a:picLocks noChangeAspect="1"/>
          </p:cNvPicPr>
          <p:nvPr/>
        </p:nvPicPr>
        <p:blipFill>
          <a:blip r:embed="rId9"/>
          <a:stretch>
            <a:fillRect/>
          </a:stretch>
        </p:blipFill>
        <p:spPr>
          <a:xfrm>
            <a:off x="20855201" y="41767589"/>
            <a:ext cx="2056276" cy="725160"/>
          </a:xfrm>
          <a:prstGeom prst="rect">
            <a:avLst/>
          </a:prstGeom>
        </p:spPr>
      </p:pic>
      <p:pic>
        <p:nvPicPr>
          <p:cNvPr id="41" name="Picture 40">
            <a:extLst>
              <a:ext uri="{FF2B5EF4-FFF2-40B4-BE49-F238E27FC236}">
                <a16:creationId xmlns:a16="http://schemas.microsoft.com/office/drawing/2014/main" id="{82D2A878-25D3-DF43-ABA9-D6DFDF472D8C}"/>
              </a:ext>
            </a:extLst>
          </p:cNvPr>
          <p:cNvPicPr>
            <a:picLocks noChangeAspect="1"/>
          </p:cNvPicPr>
          <p:nvPr/>
        </p:nvPicPr>
        <p:blipFill>
          <a:blip r:embed="rId10"/>
          <a:stretch>
            <a:fillRect/>
          </a:stretch>
        </p:blipFill>
        <p:spPr>
          <a:xfrm>
            <a:off x="18026189" y="41906201"/>
            <a:ext cx="2558381" cy="502300"/>
          </a:xfrm>
          <a:prstGeom prst="rect">
            <a:avLst/>
          </a:prstGeom>
        </p:spPr>
      </p:pic>
      <p:pic>
        <p:nvPicPr>
          <p:cNvPr id="42" name="Picture 41">
            <a:extLst>
              <a:ext uri="{FF2B5EF4-FFF2-40B4-BE49-F238E27FC236}">
                <a16:creationId xmlns:a16="http://schemas.microsoft.com/office/drawing/2014/main" id="{95087F94-4043-9A41-BED5-3EED52FE3B4C}"/>
              </a:ext>
            </a:extLst>
          </p:cNvPr>
          <p:cNvPicPr>
            <a:picLocks noChangeAspect="1"/>
          </p:cNvPicPr>
          <p:nvPr/>
        </p:nvPicPr>
        <p:blipFill rotWithShape="1">
          <a:blip r:embed="rId11"/>
          <a:srcRect r="53702"/>
          <a:stretch/>
        </p:blipFill>
        <p:spPr>
          <a:xfrm>
            <a:off x="15749313" y="41814695"/>
            <a:ext cx="1910941" cy="635000"/>
          </a:xfrm>
          <a:prstGeom prst="rect">
            <a:avLst/>
          </a:prstGeom>
        </p:spPr>
      </p:pic>
      <p:sp>
        <p:nvSpPr>
          <p:cNvPr id="43" name="Rectangle 42">
            <a:extLst>
              <a:ext uri="{FF2B5EF4-FFF2-40B4-BE49-F238E27FC236}">
                <a16:creationId xmlns:a16="http://schemas.microsoft.com/office/drawing/2014/main" id="{B4AFB71D-8CAE-A043-8434-E9108BC5B9B0}"/>
              </a:ext>
            </a:extLst>
          </p:cNvPr>
          <p:cNvSpPr/>
          <p:nvPr/>
        </p:nvSpPr>
        <p:spPr>
          <a:xfrm>
            <a:off x="18229151" y="4718887"/>
            <a:ext cx="4000582" cy="400110"/>
          </a:xfrm>
          <a:prstGeom prst="rect">
            <a:avLst/>
          </a:prstGeom>
        </p:spPr>
        <p:txBody>
          <a:bodyPr wrap="none">
            <a:spAutoFit/>
          </a:bodyPr>
          <a:lstStyle/>
          <a:p>
            <a:pPr algn="just"/>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equally contributed to this work</a:t>
            </a:r>
          </a:p>
        </p:txBody>
      </p:sp>
      <p:sp>
        <p:nvSpPr>
          <p:cNvPr id="46" name="Rectangle 45">
            <a:extLst>
              <a:ext uri="{FF2B5EF4-FFF2-40B4-BE49-F238E27FC236}">
                <a16:creationId xmlns:a16="http://schemas.microsoft.com/office/drawing/2014/main" id="{D0399479-C291-A041-A58E-C5DA18BC4AEC}"/>
              </a:ext>
            </a:extLst>
          </p:cNvPr>
          <p:cNvSpPr/>
          <p:nvPr/>
        </p:nvSpPr>
        <p:spPr>
          <a:xfrm rot="16200000">
            <a:off x="25536479" y="34865905"/>
            <a:ext cx="8693598" cy="400110"/>
          </a:xfrm>
          <a:prstGeom prst="rect">
            <a:avLst/>
          </a:prstGeom>
        </p:spPr>
        <p:txBody>
          <a:bodyPr wrap="none">
            <a:spAutoFit/>
          </a:bodyPr>
          <a:lstStyle/>
          <a:p>
            <a:pPr algn="just"/>
            <a:r>
              <a:rPr lang="en-US" sz="2000" dirty="0">
                <a:latin typeface="Tahoma" panose="020B0604030504040204" pitchFamily="34" charset="0"/>
                <a:ea typeface="Tahoma" panose="020B0604030504040204" pitchFamily="34" charset="0"/>
                <a:cs typeface="Tahoma" panose="020B0604030504040204" pitchFamily="34" charset="0"/>
              </a:rPr>
              <a:t>IEEE International Symposium on Biomedical Imaging – 2019 – Venice (IT)</a:t>
            </a:r>
            <a:endParaRPr lang="en-US" sz="2000" dirty="0">
              <a:effectLst/>
              <a:latin typeface="Tahoma" panose="020B0604030504040204" pitchFamily="34" charset="0"/>
              <a:ea typeface="Tahoma" panose="020B0604030504040204" pitchFamily="34" charset="0"/>
              <a:cs typeface="Tahoma" panose="020B0604030504040204" pitchFamily="34" charset="0"/>
            </a:endParaRPr>
          </a:p>
        </p:txBody>
      </p:sp>
      <p:sp>
        <p:nvSpPr>
          <p:cNvPr id="53" name="Rectangle 52">
            <a:extLst>
              <a:ext uri="{FF2B5EF4-FFF2-40B4-BE49-F238E27FC236}">
                <a16:creationId xmlns:a16="http://schemas.microsoft.com/office/drawing/2014/main" id="{06DA883E-3082-EF4B-8205-596333758B30}"/>
              </a:ext>
            </a:extLst>
          </p:cNvPr>
          <p:cNvSpPr/>
          <p:nvPr/>
        </p:nvSpPr>
        <p:spPr>
          <a:xfrm>
            <a:off x="25556783" y="40121636"/>
            <a:ext cx="2643865" cy="584775"/>
          </a:xfrm>
          <a:prstGeom prst="rect">
            <a:avLst/>
          </a:prstGeom>
        </p:spPr>
        <p:txBody>
          <a:bodyPr wrap="none">
            <a:spAutoFit/>
          </a:bodyPr>
          <a:lstStyle/>
          <a:p>
            <a:pPr algn="just"/>
            <a:r>
              <a:rPr lang="en-US" sz="3200" dirty="0">
                <a:latin typeface="Tahoma" panose="020B0604030504040204" pitchFamily="34" charset="0"/>
                <a:ea typeface="Tahoma" panose="020B0604030504040204" pitchFamily="34" charset="0"/>
                <a:cs typeface="Tahoma" panose="020B0604030504040204" pitchFamily="34" charset="0"/>
              </a:rPr>
              <a:t>Poster n°</a:t>
            </a:r>
            <a:r>
              <a:rPr lang="en-US" sz="3200" b="1" dirty="0">
                <a:latin typeface="Tahoma" panose="020B0604030504040204" pitchFamily="34" charset="0"/>
                <a:ea typeface="Tahoma" panose="020B0604030504040204" pitchFamily="34" charset="0"/>
                <a:cs typeface="Tahoma" panose="020B0604030504040204" pitchFamily="34" charset="0"/>
              </a:rPr>
              <a:t>582</a:t>
            </a:r>
            <a:endParaRPr lang="en-US" sz="3200" dirty="0">
              <a:effectLst/>
              <a:latin typeface="Tahoma" panose="020B0604030504040204" pitchFamily="34" charset="0"/>
              <a:ea typeface="Tahoma" panose="020B0604030504040204" pitchFamily="34" charset="0"/>
              <a:cs typeface="Tahoma" panose="020B0604030504040204" pitchFamily="34" charset="0"/>
            </a:endParaRPr>
          </a:p>
        </p:txBody>
      </p:sp>
      <p:sp>
        <p:nvSpPr>
          <p:cNvPr id="55" name="Rectangle 54">
            <a:extLst>
              <a:ext uri="{FF2B5EF4-FFF2-40B4-BE49-F238E27FC236}">
                <a16:creationId xmlns:a16="http://schemas.microsoft.com/office/drawing/2014/main" id="{FA93E351-58CA-AD41-888E-CD1B6FA9F480}"/>
              </a:ext>
            </a:extLst>
          </p:cNvPr>
          <p:cNvSpPr/>
          <p:nvPr/>
        </p:nvSpPr>
        <p:spPr>
          <a:xfrm>
            <a:off x="2640810" y="41651807"/>
            <a:ext cx="6768751" cy="954107"/>
          </a:xfrm>
          <a:prstGeom prst="rect">
            <a:avLst/>
          </a:prstGeom>
        </p:spPr>
        <p:txBody>
          <a:bodyPr wrap="square">
            <a:spAutoFit/>
          </a:bodyPr>
          <a:lstStyle/>
          <a:p>
            <a:pPr algn="just"/>
            <a:r>
              <a:rPr lang="en-US" sz="2800" dirty="0" err="1">
                <a:solidFill>
                  <a:schemeClr val="bg1"/>
                </a:solidFill>
                <a:latin typeface="Tahoma" panose="020B0604030504040204" pitchFamily="34" charset="0"/>
                <a:ea typeface="Tahoma" panose="020B0604030504040204" pitchFamily="34" charset="0"/>
                <a:cs typeface="Tahoma" panose="020B0604030504040204" pitchFamily="34" charset="0"/>
              </a:rPr>
              <a:t>alessandro.delmonte@institutimagine.org</a:t>
            </a:r>
            <a:endParaRPr lang="en-US" sz="2800" dirty="0">
              <a:solidFill>
                <a:schemeClr val="bg1"/>
              </a:solidFill>
              <a:latin typeface="Tahoma" panose="020B0604030504040204" pitchFamily="34" charset="0"/>
              <a:ea typeface="Tahoma" panose="020B0604030504040204" pitchFamily="34" charset="0"/>
              <a:cs typeface="Tahoma" panose="020B0604030504040204" pitchFamily="34" charset="0"/>
            </a:endParaRPr>
          </a:p>
          <a:p>
            <a:pPr algn="just"/>
            <a:r>
              <a:rPr lang="en-US" sz="2800" dirty="0" err="1">
                <a:solidFill>
                  <a:schemeClr val="bg1"/>
                </a:solidFill>
                <a:latin typeface="Tahoma" panose="020B0604030504040204" pitchFamily="34" charset="0"/>
                <a:ea typeface="Tahoma" panose="020B0604030504040204" pitchFamily="34" charset="0"/>
                <a:cs typeface="Tahoma" panose="020B0604030504040204" pitchFamily="34" charset="0"/>
              </a:rPr>
              <a:t>c</a:t>
            </a:r>
            <a:r>
              <a:rPr lang="en-US" sz="2800" dirty="0" err="1">
                <a:solidFill>
                  <a:schemeClr val="bg1"/>
                </a:solidFill>
                <a:effectLst/>
                <a:latin typeface="Tahoma" panose="020B0604030504040204" pitchFamily="34" charset="0"/>
                <a:ea typeface="Tahoma" panose="020B0604030504040204" pitchFamily="34" charset="0"/>
                <a:cs typeface="Tahoma" panose="020B0604030504040204" pitchFamily="34" charset="0"/>
              </a:rPr>
              <a:t>orentin.mercier@telecom-paristech.fr</a:t>
            </a:r>
            <a:endParaRPr lang="en-US" sz="2800" dirty="0">
              <a:solidFill>
                <a:schemeClr val="bg1"/>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88" name="Rectangle 87">
            <a:extLst>
              <a:ext uri="{FF2B5EF4-FFF2-40B4-BE49-F238E27FC236}">
                <a16:creationId xmlns:a16="http://schemas.microsoft.com/office/drawing/2014/main" id="{B895475A-372D-A94F-91BC-0692EBDFA7E1}"/>
              </a:ext>
            </a:extLst>
          </p:cNvPr>
          <p:cNvSpPr/>
          <p:nvPr/>
        </p:nvSpPr>
        <p:spPr>
          <a:xfrm>
            <a:off x="835605" y="41857105"/>
            <a:ext cx="1896443" cy="523220"/>
          </a:xfrm>
          <a:prstGeom prst="rect">
            <a:avLst/>
          </a:prstGeom>
        </p:spPr>
        <p:txBody>
          <a:bodyPr wrap="square">
            <a:spAutoFit/>
          </a:bodyPr>
          <a:lstStyle/>
          <a:p>
            <a:pPr algn="just"/>
            <a:r>
              <a:rPr lang="en-US" sz="2800">
                <a:solidFill>
                  <a:schemeClr val="bg1"/>
                </a:solidFill>
                <a:latin typeface="Tahoma" panose="020B0604030504040204" pitchFamily="34" charset="0"/>
                <a:ea typeface="Tahoma" panose="020B0604030504040204" pitchFamily="34" charset="0"/>
                <a:cs typeface="Tahoma" panose="020B0604030504040204" pitchFamily="34" charset="0"/>
              </a:rPr>
              <a:t>Contacts:</a:t>
            </a:r>
            <a:endParaRPr lang="en-US" sz="2800">
              <a:solidFill>
                <a:schemeClr val="bg1"/>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14347" name="TextBox 14346">
            <a:extLst>
              <a:ext uri="{FF2B5EF4-FFF2-40B4-BE49-F238E27FC236}">
                <a16:creationId xmlns:a16="http://schemas.microsoft.com/office/drawing/2014/main" id="{99185E07-BDFE-F742-92C2-9EBBBF19498F}"/>
              </a:ext>
            </a:extLst>
          </p:cNvPr>
          <p:cNvSpPr txBox="1"/>
          <p:nvPr/>
        </p:nvSpPr>
        <p:spPr>
          <a:xfrm>
            <a:off x="418452" y="5306772"/>
            <a:ext cx="8007320" cy="707886"/>
          </a:xfrm>
          <a:prstGeom prst="rect">
            <a:avLst/>
          </a:prstGeom>
          <a:noFill/>
        </p:spPr>
        <p:txBody>
          <a:bodyPr wrap="none" rtlCol="0">
            <a:spAutoFit/>
          </a:bodyPr>
          <a:lstStyle/>
          <a:p>
            <a:pPr algn="just"/>
            <a:r>
              <a:rPr lang="en-US" sz="4000" b="1" dirty="0">
                <a:solidFill>
                  <a:srgbClr val="BF1238"/>
                </a:solidFill>
                <a:latin typeface="Tahoma" panose="020B0604030504040204" pitchFamily="34" charset="0"/>
                <a:ea typeface="Tahoma" panose="020B0604030504040204" pitchFamily="34" charset="0"/>
                <a:cs typeface="Tahoma" panose="020B0604030504040204" pitchFamily="34" charset="0"/>
              </a:rPr>
              <a:t>INTRODUCTION / OBJECTIVE </a:t>
            </a:r>
          </a:p>
        </p:txBody>
      </p:sp>
      <p:sp>
        <p:nvSpPr>
          <p:cNvPr id="152" name="TextBox 151">
            <a:extLst>
              <a:ext uri="{FF2B5EF4-FFF2-40B4-BE49-F238E27FC236}">
                <a16:creationId xmlns:a16="http://schemas.microsoft.com/office/drawing/2014/main" id="{AA090CF2-6BB5-904C-B613-93ECDE80DB2E}"/>
              </a:ext>
            </a:extLst>
          </p:cNvPr>
          <p:cNvSpPr txBox="1"/>
          <p:nvPr/>
        </p:nvSpPr>
        <p:spPr>
          <a:xfrm>
            <a:off x="639062" y="32125750"/>
            <a:ext cx="2509020" cy="707886"/>
          </a:xfrm>
          <a:prstGeom prst="rect">
            <a:avLst/>
          </a:prstGeom>
          <a:noFill/>
        </p:spPr>
        <p:txBody>
          <a:bodyPr wrap="none" rtlCol="0">
            <a:spAutoFit/>
          </a:bodyPr>
          <a:lstStyle/>
          <a:p>
            <a:pPr algn="just"/>
            <a:r>
              <a:rPr lang="en-US" sz="4000" b="1" dirty="0">
                <a:solidFill>
                  <a:srgbClr val="BF1238"/>
                </a:solidFill>
                <a:latin typeface="Tahoma" panose="020B0604030504040204" pitchFamily="34" charset="0"/>
                <a:ea typeface="Tahoma" panose="020B0604030504040204" pitchFamily="34" charset="0"/>
                <a:cs typeface="Tahoma" panose="020B0604030504040204" pitchFamily="34" charset="0"/>
              </a:rPr>
              <a:t>RESULTS</a:t>
            </a:r>
          </a:p>
        </p:txBody>
      </p:sp>
      <p:sp>
        <p:nvSpPr>
          <p:cNvPr id="154" name="TextBox 153">
            <a:extLst>
              <a:ext uri="{FF2B5EF4-FFF2-40B4-BE49-F238E27FC236}">
                <a16:creationId xmlns:a16="http://schemas.microsoft.com/office/drawing/2014/main" id="{AC3BB958-161A-A541-89FF-8D670AEEDE2A}"/>
              </a:ext>
            </a:extLst>
          </p:cNvPr>
          <p:cNvSpPr txBox="1"/>
          <p:nvPr/>
        </p:nvSpPr>
        <p:spPr>
          <a:xfrm>
            <a:off x="445467" y="8771334"/>
            <a:ext cx="8592417" cy="707886"/>
          </a:xfrm>
          <a:prstGeom prst="rect">
            <a:avLst/>
          </a:prstGeom>
          <a:noFill/>
        </p:spPr>
        <p:txBody>
          <a:bodyPr wrap="none" rtlCol="0">
            <a:spAutoFit/>
          </a:bodyPr>
          <a:lstStyle>
            <a:defPPr>
              <a:defRPr lang="fr-FR"/>
            </a:defPPr>
            <a:lvl1pPr>
              <a:defRPr b="1">
                <a:solidFill>
                  <a:srgbClr val="BF1238"/>
                </a:solidFill>
                <a:latin typeface="Tahoma" panose="020B0604030504040204" pitchFamily="34" charset="0"/>
                <a:ea typeface="Tahoma" panose="020B0604030504040204" pitchFamily="34" charset="0"/>
                <a:cs typeface="Tahoma" panose="020B0604030504040204" pitchFamily="34" charset="0"/>
              </a:defRPr>
            </a:lvl1pPr>
          </a:lstStyle>
          <a:p>
            <a:pPr algn="just"/>
            <a:r>
              <a:rPr lang="en-US" sz="4000" dirty="0"/>
              <a:t>SPATIAL RELATIONS MODELING</a:t>
            </a:r>
          </a:p>
        </p:txBody>
      </p:sp>
      <p:sp>
        <p:nvSpPr>
          <p:cNvPr id="155" name="TextBox 154">
            <a:extLst>
              <a:ext uri="{FF2B5EF4-FFF2-40B4-BE49-F238E27FC236}">
                <a16:creationId xmlns:a16="http://schemas.microsoft.com/office/drawing/2014/main" id="{9960C89B-ACBD-C04A-AFA7-80C3C243DC36}"/>
              </a:ext>
            </a:extLst>
          </p:cNvPr>
          <p:cNvSpPr txBox="1"/>
          <p:nvPr/>
        </p:nvSpPr>
        <p:spPr>
          <a:xfrm>
            <a:off x="639062" y="20938063"/>
            <a:ext cx="10448694" cy="707886"/>
          </a:xfrm>
          <a:prstGeom prst="rect">
            <a:avLst/>
          </a:prstGeom>
          <a:noFill/>
        </p:spPr>
        <p:txBody>
          <a:bodyPr wrap="none" rtlCol="0">
            <a:spAutoFit/>
          </a:bodyPr>
          <a:lstStyle>
            <a:defPPr>
              <a:defRPr lang="fr-FR"/>
            </a:defPPr>
            <a:lvl1pPr>
              <a:defRPr b="1">
                <a:solidFill>
                  <a:srgbClr val="BF1238"/>
                </a:solidFill>
                <a:latin typeface="Tahoma" panose="020B0604030504040204" pitchFamily="34" charset="0"/>
                <a:ea typeface="Tahoma" panose="020B0604030504040204" pitchFamily="34" charset="0"/>
                <a:cs typeface="Tahoma" panose="020B0604030504040204" pitchFamily="34" charset="0"/>
              </a:defRPr>
            </a:lvl1pPr>
          </a:lstStyle>
          <a:p>
            <a:pPr algn="just"/>
            <a:r>
              <a:rPr lang="en-US" sz="4000" dirty="0"/>
              <a:t>MULTI-RESOLUTION REPRESENTATION</a:t>
            </a:r>
          </a:p>
        </p:txBody>
      </p:sp>
      <p:sp>
        <p:nvSpPr>
          <p:cNvPr id="14349" name="TextBox 14348">
            <a:extLst>
              <a:ext uri="{FF2B5EF4-FFF2-40B4-BE49-F238E27FC236}">
                <a16:creationId xmlns:a16="http://schemas.microsoft.com/office/drawing/2014/main" id="{0A17E20A-79E4-624C-9188-CBB7FA83B902}"/>
              </a:ext>
            </a:extLst>
          </p:cNvPr>
          <p:cNvSpPr txBox="1"/>
          <p:nvPr/>
        </p:nvSpPr>
        <p:spPr>
          <a:xfrm>
            <a:off x="-9491073" y="6144969"/>
            <a:ext cx="6197153" cy="8402300"/>
          </a:xfrm>
          <a:prstGeom prst="rect">
            <a:avLst/>
          </a:prstGeom>
          <a:noFill/>
        </p:spPr>
        <p:txBody>
          <a:bodyPr wrap="square" rtlCol="0">
            <a:spAutoFit/>
          </a:bodyPr>
          <a:lstStyle>
            <a:defPPr>
              <a:defRPr lang="fr-FR"/>
            </a:defPPr>
            <a:lvl1pPr>
              <a:defRPr>
                <a:latin typeface="Tahoma" panose="020B0604030504040204" pitchFamily="34" charset="0"/>
                <a:ea typeface="Tahoma" panose="020B0604030504040204" pitchFamily="34" charset="0"/>
                <a:cs typeface="Tahoma" panose="020B0604030504040204" pitchFamily="34" charset="0"/>
              </a:defRPr>
            </a:lvl1pPr>
          </a:lstStyle>
          <a:p>
            <a:pPr algn="just"/>
            <a:r>
              <a:rPr lang="en-US" sz="3600" dirty="0"/>
              <a:t>Clinicians often describe white matter fiber bundles using spatial indication in relation to known brain references. These descriptions are intrinsically vague, thus needing an appropriate modelling framework. We apply the fuzzy set theory to represent the uncertainty of fibers to belong to a bundle, in terms of spatial, connectivity and trajectory information (e.g. anterior of Amygdala).</a:t>
            </a:r>
          </a:p>
        </p:txBody>
      </p:sp>
      <p:sp>
        <p:nvSpPr>
          <p:cNvPr id="158" name="TextBox 157">
            <a:extLst>
              <a:ext uri="{FF2B5EF4-FFF2-40B4-BE49-F238E27FC236}">
                <a16:creationId xmlns:a16="http://schemas.microsoft.com/office/drawing/2014/main" id="{88AFBE52-98EE-FA49-B629-2910B5D8234F}"/>
              </a:ext>
            </a:extLst>
          </p:cNvPr>
          <p:cNvSpPr txBox="1"/>
          <p:nvPr/>
        </p:nvSpPr>
        <p:spPr>
          <a:xfrm>
            <a:off x="217679" y="39734389"/>
            <a:ext cx="2194832" cy="523220"/>
          </a:xfrm>
          <a:prstGeom prst="rect">
            <a:avLst/>
          </a:prstGeom>
          <a:noFill/>
        </p:spPr>
        <p:txBody>
          <a:bodyPr wrap="none" rtlCol="0">
            <a:spAutoFit/>
          </a:bodyPr>
          <a:lstStyle>
            <a:defPPr>
              <a:defRPr lang="fr-FR"/>
            </a:defPPr>
            <a:lvl1pPr>
              <a:defRPr sz="4000" b="1">
                <a:solidFill>
                  <a:srgbClr val="BF1238"/>
                </a:solidFill>
                <a:latin typeface="Tahoma" panose="020B0604030504040204" pitchFamily="34" charset="0"/>
                <a:ea typeface="Tahoma" panose="020B0604030504040204" pitchFamily="34" charset="0"/>
                <a:cs typeface="Tahoma" panose="020B0604030504040204" pitchFamily="34" charset="0"/>
              </a:defRPr>
            </a:lvl1pPr>
          </a:lstStyle>
          <a:p>
            <a:pPr algn="just"/>
            <a:r>
              <a:rPr lang="en-US" sz="2800"/>
              <a:t>References</a:t>
            </a:r>
          </a:p>
        </p:txBody>
      </p:sp>
      <p:sp>
        <p:nvSpPr>
          <p:cNvPr id="165" name="TextBox 164">
            <a:extLst>
              <a:ext uri="{FF2B5EF4-FFF2-40B4-BE49-F238E27FC236}">
                <a16:creationId xmlns:a16="http://schemas.microsoft.com/office/drawing/2014/main" id="{39D77B9E-898D-E44E-8815-E5E26F94E0E9}"/>
              </a:ext>
            </a:extLst>
          </p:cNvPr>
          <p:cNvSpPr txBox="1"/>
          <p:nvPr/>
        </p:nvSpPr>
        <p:spPr>
          <a:xfrm>
            <a:off x="663779" y="6188309"/>
            <a:ext cx="28271046" cy="1754326"/>
          </a:xfrm>
          <a:prstGeom prst="rect">
            <a:avLst/>
          </a:prstGeom>
          <a:noFill/>
        </p:spPr>
        <p:txBody>
          <a:bodyPr wrap="square" rtlCol="0">
            <a:spAutoFit/>
          </a:bodyPr>
          <a:lstStyle>
            <a:defPPr>
              <a:defRPr lang="fr-FR"/>
            </a:defPPr>
            <a:lvl1pPr>
              <a:defRPr>
                <a:latin typeface="Tahoma" panose="020B0604030504040204" pitchFamily="34" charset="0"/>
                <a:ea typeface="Tahoma" panose="020B0604030504040204" pitchFamily="34" charset="0"/>
                <a:cs typeface="Tahoma" panose="020B0604030504040204" pitchFamily="34" charset="0"/>
              </a:defRPr>
            </a:lvl1pPr>
          </a:lstStyle>
          <a:p>
            <a:pPr algn="just"/>
            <a:r>
              <a:rPr lang="en-US" sz="3600" dirty="0"/>
              <a:t>White matter fiber bundles are often described using qualitative and vague spatial indication. We propose to apply the fuzzy set theory to identify brain fibers bundles exploiting their spatial properties. To cope with the high redundancy of tractograms and ease interpretation we introduce an interactive navigation and exploration technique based on a multi-resolution representation.</a:t>
            </a:r>
          </a:p>
        </p:txBody>
      </p:sp>
      <p:sp>
        <p:nvSpPr>
          <p:cNvPr id="166" name="TextBox 165">
            <a:extLst>
              <a:ext uri="{FF2B5EF4-FFF2-40B4-BE49-F238E27FC236}">
                <a16:creationId xmlns:a16="http://schemas.microsoft.com/office/drawing/2014/main" id="{D6C3638B-1BB7-2B45-AF45-909AF3986F5C}"/>
              </a:ext>
            </a:extLst>
          </p:cNvPr>
          <p:cNvSpPr txBox="1"/>
          <p:nvPr/>
        </p:nvSpPr>
        <p:spPr>
          <a:xfrm>
            <a:off x="663779" y="33118738"/>
            <a:ext cx="18114135" cy="2825389"/>
          </a:xfrm>
          <a:prstGeom prst="rect">
            <a:avLst/>
          </a:prstGeom>
          <a:noFill/>
        </p:spPr>
        <p:txBody>
          <a:bodyPr wrap="square" rtlCol="0">
            <a:spAutoFit/>
          </a:bodyPr>
          <a:lstStyle>
            <a:defPPr>
              <a:defRPr lang="fr-FR"/>
            </a:defPPr>
            <a:lvl1pPr>
              <a:defRPr>
                <a:latin typeface="Tahoma" panose="020B0604030504040204" pitchFamily="34" charset="0"/>
                <a:ea typeface="Tahoma" panose="020B0604030504040204" pitchFamily="34" charset="0"/>
                <a:cs typeface="Tahoma" panose="020B0604030504040204" pitchFamily="34" charset="0"/>
              </a:defRPr>
            </a:lvl1pPr>
          </a:lstStyle>
          <a:p>
            <a:pPr marL="571500" indent="-571500" algn="just">
              <a:buFont typeface="Arial" panose="020B0604020202020204" pitchFamily="34" charset="0"/>
              <a:buChar char="•"/>
            </a:pPr>
            <a:r>
              <a:rPr lang="en-US" sz="3600" dirty="0"/>
              <a:t>We validated our results on 5 unrelated healthy adults subjects from the</a:t>
            </a:r>
            <a:r>
              <a:rPr lang="en-US" sz="3600" i="1" dirty="0"/>
              <a:t> HCP </a:t>
            </a:r>
            <a:r>
              <a:rPr lang="en-US" sz="3600" dirty="0"/>
              <a:t>dataset. </a:t>
            </a:r>
          </a:p>
          <a:p>
            <a:pPr marL="571500" indent="-571500" algn="just">
              <a:buFont typeface="Arial" panose="020B0604020202020204" pitchFamily="34" charset="0"/>
              <a:buChar char="•"/>
            </a:pPr>
            <a:r>
              <a:rPr lang="en-US" dirty="0"/>
              <a:t>The interactive analysis helped neurosurgeons to better understand the structure of the bundles and find an optimal ACS threshold for the segmentation of IFOF and UF.</a:t>
            </a:r>
          </a:p>
          <a:p>
            <a:pPr marL="571500" indent="-571500" algn="just">
              <a:buFont typeface="Arial" panose="020B0604020202020204" pitchFamily="34" charset="0"/>
              <a:buChar char="•"/>
            </a:pPr>
            <a:r>
              <a:rPr lang="en-US" dirty="0"/>
              <a:t>A minor fiber dispersion, compared to state-of-the-art methods, can be observed.</a:t>
            </a:r>
          </a:p>
          <a:p>
            <a:pPr marL="571500" indent="-571500" algn="just">
              <a:buFont typeface="Arial" panose="020B0604020202020204" pitchFamily="34" charset="0"/>
              <a:buChar char="•"/>
            </a:pPr>
            <a:r>
              <a:rPr lang="en-US" sz="3600" dirty="0"/>
              <a:t>ACS thresholds were reproducible among different subjects.</a:t>
            </a:r>
          </a:p>
        </p:txBody>
      </p:sp>
      <p:pic>
        <p:nvPicPr>
          <p:cNvPr id="14356" name="Picture 14355">
            <a:extLst>
              <a:ext uri="{FF2B5EF4-FFF2-40B4-BE49-F238E27FC236}">
                <a16:creationId xmlns:a16="http://schemas.microsoft.com/office/drawing/2014/main" id="{E6B2FFEC-49E6-2444-A15F-4DDF2D55701A}"/>
              </a:ext>
            </a:extLst>
          </p:cNvPr>
          <p:cNvPicPr>
            <a:picLocks noChangeAspect="1"/>
          </p:cNvPicPr>
          <p:nvPr/>
        </p:nvPicPr>
        <p:blipFill>
          <a:blip r:embed="rId12">
            <a:grayscl/>
          </a:blip>
          <a:stretch>
            <a:fillRect/>
          </a:stretch>
        </p:blipFill>
        <p:spPr>
          <a:xfrm>
            <a:off x="13415002" y="41884586"/>
            <a:ext cx="1934375" cy="589984"/>
          </a:xfrm>
          <a:prstGeom prst="rect">
            <a:avLst/>
          </a:prstGeom>
        </p:spPr>
      </p:pic>
      <p:pic>
        <p:nvPicPr>
          <p:cNvPr id="14357" name="Picture 14356">
            <a:extLst>
              <a:ext uri="{FF2B5EF4-FFF2-40B4-BE49-F238E27FC236}">
                <a16:creationId xmlns:a16="http://schemas.microsoft.com/office/drawing/2014/main" id="{CE64512C-88F7-A147-818D-55BD3A4C557E}"/>
              </a:ext>
            </a:extLst>
          </p:cNvPr>
          <p:cNvPicPr>
            <a:picLocks noChangeAspect="1"/>
          </p:cNvPicPr>
          <p:nvPr/>
        </p:nvPicPr>
        <p:blipFill>
          <a:blip r:embed="rId13"/>
          <a:stretch>
            <a:fillRect/>
          </a:stretch>
        </p:blipFill>
        <p:spPr>
          <a:xfrm>
            <a:off x="26313757" y="3135343"/>
            <a:ext cx="3200635" cy="1899043"/>
          </a:xfrm>
          <a:prstGeom prst="rect">
            <a:avLst/>
          </a:prstGeom>
        </p:spPr>
      </p:pic>
      <p:sp>
        <p:nvSpPr>
          <p:cNvPr id="3" name="Rectangle 2">
            <a:extLst>
              <a:ext uri="{FF2B5EF4-FFF2-40B4-BE49-F238E27FC236}">
                <a16:creationId xmlns:a16="http://schemas.microsoft.com/office/drawing/2014/main" id="{33AE2F8E-8154-574C-8FE9-ECF42254922A}"/>
              </a:ext>
            </a:extLst>
          </p:cNvPr>
          <p:cNvSpPr/>
          <p:nvPr/>
        </p:nvSpPr>
        <p:spPr>
          <a:xfrm>
            <a:off x="835605" y="37605422"/>
            <a:ext cx="16824649" cy="1200329"/>
          </a:xfrm>
          <a:prstGeom prst="rect">
            <a:avLst/>
          </a:prstGeom>
        </p:spPr>
        <p:txBody>
          <a:bodyPr wrap="square">
            <a:spAutoFit/>
          </a:bodyPr>
          <a:lstStyle/>
          <a:p>
            <a:pPr algn="just"/>
            <a:r>
              <a:rPr lang="en-US" sz="3600" dirty="0">
                <a:latin typeface="Tahoma" panose="020B0604030504040204" pitchFamily="34" charset="0"/>
                <a:ea typeface="Tahoma" panose="020B0604030504040204" pitchFamily="34" charset="0"/>
                <a:cs typeface="Tahoma" panose="020B0604030504040204" pitchFamily="34" charset="0"/>
              </a:rPr>
              <a:t>We plan to extend the proposed technique to more tract bundles, implementing more fuzzy relations, and perform statistical analyses.</a:t>
            </a:r>
          </a:p>
        </p:txBody>
      </p:sp>
      <p:sp>
        <p:nvSpPr>
          <p:cNvPr id="93" name="TextBox 92">
            <a:extLst>
              <a:ext uri="{FF2B5EF4-FFF2-40B4-BE49-F238E27FC236}">
                <a16:creationId xmlns:a16="http://schemas.microsoft.com/office/drawing/2014/main" id="{57642E62-BC8D-284F-A14A-3E6413E775D0}"/>
              </a:ext>
            </a:extLst>
          </p:cNvPr>
          <p:cNvSpPr txBox="1"/>
          <p:nvPr/>
        </p:nvSpPr>
        <p:spPr>
          <a:xfrm>
            <a:off x="456571" y="36696901"/>
            <a:ext cx="4368504" cy="707886"/>
          </a:xfrm>
          <a:prstGeom prst="rect">
            <a:avLst/>
          </a:prstGeom>
          <a:noFill/>
        </p:spPr>
        <p:txBody>
          <a:bodyPr wrap="none" rtlCol="0">
            <a:spAutoFit/>
          </a:bodyPr>
          <a:lstStyle/>
          <a:p>
            <a:pPr algn="just"/>
            <a:r>
              <a:rPr lang="en-US" sz="4000" b="1" dirty="0">
                <a:solidFill>
                  <a:srgbClr val="BF1238"/>
                </a:solidFill>
                <a:latin typeface="Tahoma" panose="020B0604030504040204" pitchFamily="34" charset="0"/>
                <a:ea typeface="Tahoma" panose="020B0604030504040204" pitchFamily="34" charset="0"/>
                <a:cs typeface="Tahoma" panose="020B0604030504040204" pitchFamily="34" charset="0"/>
              </a:rPr>
              <a:t>FUTURE WORKS</a:t>
            </a:r>
          </a:p>
        </p:txBody>
      </p:sp>
      <mc:AlternateContent xmlns:mc="http://schemas.openxmlformats.org/markup-compatibility/2006">
        <mc:Choice xmlns:a14="http://schemas.microsoft.com/office/drawing/2010/main" Requires="a14">
          <p:sp>
            <p:nvSpPr>
              <p:cNvPr id="4" name="TextBox 3">
                <a:extLst>
                  <a:ext uri="{FF2B5EF4-FFF2-40B4-BE49-F238E27FC236}">
                    <a16:creationId xmlns:a16="http://schemas.microsoft.com/office/drawing/2014/main" id="{E8EFA138-89DA-624A-8CBC-132B89F26079}"/>
                  </a:ext>
                </a:extLst>
              </p:cNvPr>
              <p:cNvSpPr txBox="1"/>
              <p:nvPr/>
            </p:nvSpPr>
            <p:spPr>
              <a:xfrm>
                <a:off x="13125719" y="24369586"/>
                <a:ext cx="8958952" cy="4216539"/>
              </a:xfrm>
              <a:prstGeom prst="rect">
                <a:avLst/>
              </a:prstGeom>
              <a:noFill/>
            </p:spPr>
            <p:txBody>
              <a:bodyPr wrap="square" rtlCol="0">
                <a:spAutoFit/>
              </a:bodyPr>
              <a:lstStyle/>
              <a:p>
                <a:pPr algn="just"/>
                <a:r>
                  <a:rPr lang="en-US" sz="3600" dirty="0">
                    <a:latin typeface="Tahoma" panose="020B0604030504040204" pitchFamily="34" charset="0"/>
                    <a:ea typeface="Tahoma" panose="020B0604030504040204" pitchFamily="34" charset="0"/>
                    <a:cs typeface="Tahoma" panose="020B0604030504040204" pitchFamily="34" charset="0"/>
                  </a:rPr>
                  <a:t>We introduce a new term to the similarity measure (</a:t>
                </a:r>
                <a:r>
                  <a:rPr lang="en-US" sz="3600" i="1" dirty="0">
                    <a:latin typeface="Tahoma" panose="020B0604030504040204" pitchFamily="34" charset="0"/>
                    <a:ea typeface="Tahoma" panose="020B0604030504040204" pitchFamily="34" charset="0"/>
                    <a:cs typeface="Tahoma" panose="020B0604030504040204" pitchFamily="34" charset="0"/>
                  </a:rPr>
                  <a:t>WC</a:t>
                </a:r>
                <a:r>
                  <a:rPr lang="en-US" sz="3600" i="1" baseline="-25000" dirty="0">
                    <a:latin typeface="Tahoma" panose="020B0604030504040204" pitchFamily="34" charset="0"/>
                    <a:ea typeface="Tahoma" panose="020B0604030504040204" pitchFamily="34" charset="0"/>
                    <a:cs typeface="Tahoma" panose="020B0604030504040204" pitchFamily="34" charset="0"/>
                  </a:rPr>
                  <a:t>ext</a:t>
                </a:r>
                <a:r>
                  <a:rPr lang="en-US" sz="3600" dirty="0">
                    <a:latin typeface="Tahoma" panose="020B0604030504040204" pitchFamily="34" charset="0"/>
                    <a:ea typeface="Tahoma" panose="020B0604030504040204" pitchFamily="34" charset="0"/>
                    <a:cs typeface="Tahoma" panose="020B0604030504040204" pitchFamily="34" charset="0"/>
                  </a:rPr>
                  <a:t>) to take into account the ACS difference between two fibers X and Y, using a gaussian kernel K to regulate this effect: </a:t>
                </a:r>
              </a:p>
              <a:p>
                <a:pPr algn="just"/>
                <a:endParaRPr lang="en-US" sz="3600" dirty="0">
                  <a:latin typeface="Tahoma" panose="020B0604030504040204" pitchFamily="34" charset="0"/>
                  <a:ea typeface="Tahoma" panose="020B0604030504040204" pitchFamily="34" charset="0"/>
                  <a:cs typeface="Tahoma" panose="020B0604030504040204" pitchFamily="34" charset="0"/>
                </a:endParaRPr>
              </a:p>
              <a:p>
                <a:pPr algn="just"/>
                <a:endParaRPr lang="en-US" sz="800" dirty="0">
                  <a:latin typeface="Tahoma" panose="020B0604030504040204" pitchFamily="34" charset="0"/>
                  <a:ea typeface="Tahoma" panose="020B0604030504040204" pitchFamily="34" charset="0"/>
                  <a:cs typeface="Tahoma" panose="020B0604030504040204" pitchFamily="34" charset="0"/>
                </a:endParaRPr>
              </a:p>
              <a:p>
                <a:pPr algn="ctr"/>
                <a14:m>
                  <m:oMath xmlns:m="http://schemas.openxmlformats.org/officeDocument/2006/math">
                    <m:sSub>
                      <m:sSubPr>
                        <m:ctrlPr>
                          <a:rPr lang="en-US" sz="3600" i="1" smtClean="0">
                            <a:latin typeface="Cambria Math" panose="02040503050406030204" pitchFamily="18" charset="0"/>
                          </a:rPr>
                        </m:ctrlPr>
                      </m:sSubPr>
                      <m:e>
                        <m:r>
                          <a:rPr lang="en-US" sz="3600" i="1" smtClean="0">
                            <a:latin typeface="Cambria Math" panose="02040503050406030204" pitchFamily="18" charset="0"/>
                          </a:rPr>
                          <m:t>𝑊𝐶</m:t>
                        </m:r>
                      </m:e>
                      <m:sub>
                        <m:r>
                          <a:rPr lang="en-US" sz="3600" i="1" smtClean="0">
                            <a:latin typeface="Cambria Math" panose="02040503050406030204" pitchFamily="18" charset="0"/>
                          </a:rPr>
                          <m:t>𝑒𝑥𝑡</m:t>
                        </m:r>
                      </m:sub>
                    </m:sSub>
                    <m:r>
                      <a:rPr lang="en-US" sz="3600" i="1" smtClean="0">
                        <a:latin typeface="Cambria Math" panose="02040503050406030204" pitchFamily="18" charset="0"/>
                      </a:rPr>
                      <m:t>=</m:t>
                    </m:r>
                    <m:r>
                      <a:rPr lang="en-US" sz="3600" i="1" smtClean="0">
                        <a:latin typeface="Cambria Math" panose="02040503050406030204" pitchFamily="18" charset="0"/>
                      </a:rPr>
                      <m:t>𝐾</m:t>
                    </m:r>
                    <m:d>
                      <m:dPr>
                        <m:ctrlPr>
                          <a:rPr lang="en-US" sz="3600" i="1" smtClean="0">
                            <a:latin typeface="Cambria Math" panose="02040503050406030204" pitchFamily="18" charset="0"/>
                          </a:rPr>
                        </m:ctrlPr>
                      </m:dPr>
                      <m:e>
                        <m:d>
                          <m:dPr>
                            <m:begChr m:val="|"/>
                            <m:endChr m:val="|"/>
                            <m:ctrlPr>
                              <a:rPr lang="en-US" sz="3600" i="1" smtClean="0">
                                <a:latin typeface="Cambria Math" panose="02040503050406030204" pitchFamily="18" charset="0"/>
                              </a:rPr>
                            </m:ctrlPr>
                          </m:dPr>
                          <m:e>
                            <m:sSub>
                              <m:sSubPr>
                                <m:ctrlPr>
                                  <a:rPr lang="en-US" sz="3600" i="1" smtClean="0">
                                    <a:latin typeface="Cambria Math" panose="02040503050406030204" pitchFamily="18" charset="0"/>
                                  </a:rPr>
                                </m:ctrlPr>
                              </m:sSubPr>
                              <m:e>
                                <m:r>
                                  <a:rPr lang="en-US" sz="3600" i="1" smtClean="0">
                                    <a:latin typeface="Cambria Math" panose="02040503050406030204" pitchFamily="18" charset="0"/>
                                  </a:rPr>
                                  <m:t>𝐴𝐶𝑆</m:t>
                                </m:r>
                              </m:e>
                              <m:sub>
                                <m:r>
                                  <a:rPr lang="en-US" sz="3600" i="1" smtClean="0">
                                    <a:latin typeface="Cambria Math" panose="02040503050406030204" pitchFamily="18" charset="0"/>
                                  </a:rPr>
                                  <m:t>𝑋</m:t>
                                </m:r>
                              </m:sub>
                            </m:sSub>
                            <m:r>
                              <a:rPr lang="en-US" sz="3600" i="1" smtClean="0">
                                <a:latin typeface="Cambria Math" panose="02040503050406030204" pitchFamily="18" charset="0"/>
                              </a:rPr>
                              <m:t>−</m:t>
                            </m:r>
                            <m:sSub>
                              <m:sSubPr>
                                <m:ctrlPr>
                                  <a:rPr lang="en-US" sz="3600" i="1" smtClean="0">
                                    <a:latin typeface="Cambria Math" panose="02040503050406030204" pitchFamily="18" charset="0"/>
                                  </a:rPr>
                                </m:ctrlPr>
                              </m:sSubPr>
                              <m:e>
                                <m:r>
                                  <a:rPr lang="en-US" sz="3600" i="1" smtClean="0">
                                    <a:latin typeface="Cambria Math" panose="02040503050406030204" pitchFamily="18" charset="0"/>
                                  </a:rPr>
                                  <m:t>𝐴𝐶𝑆</m:t>
                                </m:r>
                              </m:e>
                              <m:sub>
                                <m:r>
                                  <a:rPr lang="en-US" sz="3600" i="1" smtClean="0">
                                    <a:latin typeface="Cambria Math" panose="02040503050406030204" pitchFamily="18" charset="0"/>
                                  </a:rPr>
                                  <m:t>𝑌</m:t>
                                </m:r>
                              </m:sub>
                            </m:sSub>
                          </m:e>
                        </m:d>
                      </m:e>
                    </m:d>
                    <m:r>
                      <a:rPr lang="en-US" sz="3600" i="1" smtClean="0">
                        <a:latin typeface="Cambria Math" panose="02040503050406030204" pitchFamily="18" charset="0"/>
                      </a:rPr>
                      <m:t>∗</m:t>
                    </m:r>
                    <m:r>
                      <a:rPr lang="en-US" sz="3600" i="1" smtClean="0">
                        <a:latin typeface="Cambria Math" panose="02040503050406030204" pitchFamily="18" charset="0"/>
                      </a:rPr>
                      <m:t>𝑊𝐶</m:t>
                    </m:r>
                  </m:oMath>
                </a14:m>
                <a:r>
                  <a:rPr lang="en-US" sz="3600" dirty="0">
                    <a:latin typeface="Tahoma" panose="020B0604030504040204" pitchFamily="34" charset="0"/>
                    <a:ea typeface="Tahoma" panose="020B0604030504040204" pitchFamily="34" charset="0"/>
                    <a:cs typeface="Tahoma" panose="020B0604030504040204" pitchFamily="34" charset="0"/>
                  </a:rPr>
                  <a:t> </a:t>
                </a:r>
                <a:r>
                  <a:rPr lang="en-US" sz="2400" i="1" dirty="0">
                    <a:latin typeface="Tahoma" panose="020B0604030504040204" pitchFamily="34" charset="0"/>
                    <a:ea typeface="Tahoma" panose="020B0604030504040204" pitchFamily="34" charset="0"/>
                    <a:cs typeface="Tahoma" panose="020B0604030504040204" pitchFamily="34" charset="0"/>
                  </a:rPr>
                  <a:t>[4]</a:t>
                </a:r>
                <a:endParaRPr lang="en-US" sz="3600" i="1" dirty="0">
                  <a:latin typeface="Tahoma" panose="020B0604030504040204" pitchFamily="34" charset="0"/>
                  <a:ea typeface="Tahoma" panose="020B0604030504040204" pitchFamily="34" charset="0"/>
                  <a:cs typeface="Tahoma" panose="020B0604030504040204" pitchFamily="34" charset="0"/>
                </a:endParaRPr>
              </a:p>
              <a:p>
                <a:pPr algn="just"/>
                <a:endParaRPr lang="en-US" sz="800" dirty="0">
                  <a:latin typeface="Tahoma" panose="020B0604030504040204" pitchFamily="34" charset="0"/>
                  <a:ea typeface="Tahoma" panose="020B0604030504040204" pitchFamily="34" charset="0"/>
                  <a:cs typeface="Tahoma" panose="020B0604030504040204" pitchFamily="34" charset="0"/>
                </a:endParaRPr>
              </a:p>
            </p:txBody>
          </p:sp>
        </mc:Choice>
        <mc:Fallback>
          <p:sp>
            <p:nvSpPr>
              <p:cNvPr id="4" name="TextBox 3">
                <a:extLst>
                  <a:ext uri="{FF2B5EF4-FFF2-40B4-BE49-F238E27FC236}">
                    <a16:creationId xmlns:a16="http://schemas.microsoft.com/office/drawing/2014/main" id="{E8EFA138-89DA-624A-8CBC-132B89F26079}"/>
                  </a:ext>
                </a:extLst>
              </p:cNvPr>
              <p:cNvSpPr txBox="1">
                <a:spLocks noRot="1" noChangeAspect="1" noMove="1" noResize="1" noEditPoints="1" noAdjustHandles="1" noChangeArrowheads="1" noChangeShapeType="1" noTextEdit="1"/>
              </p:cNvSpPr>
              <p:nvPr/>
            </p:nvSpPr>
            <p:spPr>
              <a:xfrm>
                <a:off x="13125719" y="24369586"/>
                <a:ext cx="8958952" cy="4216539"/>
              </a:xfrm>
              <a:prstGeom prst="rect">
                <a:avLst/>
              </a:prstGeom>
              <a:blipFill>
                <a:blip r:embed="rId14"/>
                <a:stretch>
                  <a:fillRect l="-1983" t="-2102" r="-1983"/>
                </a:stretch>
              </a:blipFill>
            </p:spPr>
            <p:txBody>
              <a:bodyPr/>
              <a:lstStyle/>
              <a:p>
                <a:r>
                  <a:rPr lang="en-US">
                    <a:noFill/>
                  </a:rPr>
                  <a:t> </a:t>
                </a:r>
              </a:p>
            </p:txBody>
          </p:sp>
        </mc:Fallback>
      </mc:AlternateContent>
      <p:sp>
        <p:nvSpPr>
          <p:cNvPr id="10" name="Rectangle 9">
            <a:extLst>
              <a:ext uri="{FF2B5EF4-FFF2-40B4-BE49-F238E27FC236}">
                <a16:creationId xmlns:a16="http://schemas.microsoft.com/office/drawing/2014/main" id="{A9924B64-92C3-AD46-AD0E-8E12BD4B563A}"/>
              </a:ext>
            </a:extLst>
          </p:cNvPr>
          <p:cNvSpPr/>
          <p:nvPr/>
        </p:nvSpPr>
        <p:spPr>
          <a:xfrm>
            <a:off x="-9481047" y="15298091"/>
            <a:ext cx="6187127" cy="6740307"/>
          </a:xfrm>
          <a:prstGeom prst="rect">
            <a:avLst/>
          </a:prstGeom>
          <a:noFill/>
        </p:spPr>
        <p:txBody>
          <a:bodyPr wrap="square" rtlCol="0">
            <a:spAutoFit/>
          </a:bodyPr>
          <a:lstStyle/>
          <a:p>
            <a:pPr algn="just"/>
            <a:r>
              <a:rPr lang="en-US" sz="3600" dirty="0">
                <a:latin typeface="Tahoma" panose="020B0604030504040204" pitchFamily="34" charset="0"/>
                <a:ea typeface="Tahoma" panose="020B0604030504040204" pitchFamily="34" charset="0"/>
                <a:cs typeface="Tahoma" panose="020B0604030504040204" pitchFamily="34" charset="0"/>
              </a:rPr>
              <a:t>We assign to every fiber an anatomical coherence score (ACS) combining, in a conjunctive way, the satisfaction degrees for all the provided descriptions. Users are able to interactively select the bundles of interest, via an ACS based thresholding operation, with the level of precision that best fit their applications.</a:t>
            </a:r>
          </a:p>
        </p:txBody>
      </p:sp>
      <p:pic>
        <p:nvPicPr>
          <p:cNvPr id="12" name="Picture 11">
            <a:extLst>
              <a:ext uri="{FF2B5EF4-FFF2-40B4-BE49-F238E27FC236}">
                <a16:creationId xmlns:a16="http://schemas.microsoft.com/office/drawing/2014/main" id="{22A26DF4-BF1A-B94E-AE7E-1BD3DF018650}"/>
              </a:ext>
            </a:extLst>
          </p:cNvPr>
          <p:cNvPicPr>
            <a:picLocks noChangeAspect="1"/>
          </p:cNvPicPr>
          <p:nvPr/>
        </p:nvPicPr>
        <p:blipFill>
          <a:blip r:embed="rId15"/>
          <a:stretch>
            <a:fillRect/>
          </a:stretch>
        </p:blipFill>
        <p:spPr>
          <a:xfrm>
            <a:off x="22712368" y="25168117"/>
            <a:ext cx="6427818" cy="2409896"/>
          </a:xfrm>
          <a:prstGeom prst="rect">
            <a:avLst/>
          </a:prstGeom>
          <a:solidFill>
            <a:schemeClr val="bg1"/>
          </a:solidFill>
        </p:spPr>
      </p:pic>
      <p:grpSp>
        <p:nvGrpSpPr>
          <p:cNvPr id="25" name="Group 24">
            <a:extLst>
              <a:ext uri="{FF2B5EF4-FFF2-40B4-BE49-F238E27FC236}">
                <a16:creationId xmlns:a16="http://schemas.microsoft.com/office/drawing/2014/main" id="{D1B2134C-5404-A940-AA1F-813CF7A97C2B}"/>
              </a:ext>
            </a:extLst>
          </p:cNvPr>
          <p:cNvGrpSpPr/>
          <p:nvPr/>
        </p:nvGrpSpPr>
        <p:grpSpPr>
          <a:xfrm>
            <a:off x="17534696" y="11450245"/>
            <a:ext cx="11573538" cy="6935400"/>
            <a:chOff x="16024231" y="11315498"/>
            <a:chExt cx="12910594" cy="8250798"/>
          </a:xfrm>
        </p:grpSpPr>
        <p:grpSp>
          <p:nvGrpSpPr>
            <p:cNvPr id="95" name="Group 94">
              <a:extLst>
                <a:ext uri="{FF2B5EF4-FFF2-40B4-BE49-F238E27FC236}">
                  <a16:creationId xmlns:a16="http://schemas.microsoft.com/office/drawing/2014/main" id="{8D4F248C-486B-7B47-AC86-17F08613096A}"/>
                </a:ext>
              </a:extLst>
            </p:cNvPr>
            <p:cNvGrpSpPr/>
            <p:nvPr/>
          </p:nvGrpSpPr>
          <p:grpSpPr>
            <a:xfrm>
              <a:off x="16024231" y="11315498"/>
              <a:ext cx="12910594" cy="7651141"/>
              <a:chOff x="11159850" y="9827402"/>
              <a:chExt cx="12931263" cy="7663390"/>
            </a:xfrm>
          </p:grpSpPr>
          <p:grpSp>
            <p:nvGrpSpPr>
              <p:cNvPr id="96" name="Group 95">
                <a:extLst>
                  <a:ext uri="{FF2B5EF4-FFF2-40B4-BE49-F238E27FC236}">
                    <a16:creationId xmlns:a16="http://schemas.microsoft.com/office/drawing/2014/main" id="{B4656600-969D-034C-894E-242CD715910A}"/>
                  </a:ext>
                </a:extLst>
              </p:cNvPr>
              <p:cNvGrpSpPr/>
              <p:nvPr/>
            </p:nvGrpSpPr>
            <p:grpSpPr>
              <a:xfrm>
                <a:off x="11159850" y="9827402"/>
                <a:ext cx="12931263" cy="6953543"/>
                <a:chOff x="11159850" y="9827402"/>
                <a:chExt cx="12931263" cy="6953543"/>
              </a:xfrm>
            </p:grpSpPr>
            <p:pic>
              <p:nvPicPr>
                <p:cNvPr id="101" name="Picture 100">
                  <a:extLst>
                    <a:ext uri="{FF2B5EF4-FFF2-40B4-BE49-F238E27FC236}">
                      <a16:creationId xmlns:a16="http://schemas.microsoft.com/office/drawing/2014/main" id="{D281AD20-BA9A-A947-A585-116DE5E5AC5D}"/>
                    </a:ext>
                  </a:extLst>
                </p:cNvPr>
                <p:cNvPicPr>
                  <a:picLocks noChangeAspect="1"/>
                </p:cNvPicPr>
                <p:nvPr/>
              </p:nvPicPr>
              <p:blipFill>
                <a:blip r:embed="rId16">
                  <a:extLst>
                    <a:ext uri="{BEBA8EAE-BF5A-486C-A8C5-ECC9F3942E4B}">
                      <a14:imgProps xmlns:a14="http://schemas.microsoft.com/office/drawing/2010/main">
                        <a14:imgLayer>
                          <a14:imgEffect>
                            <a14:backgroundRemoval t="7252" b="98187" l="1236" r="94399"/>
                          </a14:imgEffect>
                        </a14:imgLayer>
                      </a14:imgProps>
                    </a:ext>
                  </a:extLst>
                </a:blip>
                <a:stretch>
                  <a:fillRect/>
                </a:stretch>
              </p:blipFill>
              <p:spPr>
                <a:xfrm>
                  <a:off x="12487901" y="13565416"/>
                  <a:ext cx="3632008" cy="3135374"/>
                </a:xfrm>
                <a:prstGeom prst="rect">
                  <a:avLst/>
                </a:prstGeom>
              </p:spPr>
            </p:pic>
            <p:pic>
              <p:nvPicPr>
                <p:cNvPr id="102" name="Picture 101">
                  <a:extLst>
                    <a:ext uri="{FF2B5EF4-FFF2-40B4-BE49-F238E27FC236}">
                      <a16:creationId xmlns:a16="http://schemas.microsoft.com/office/drawing/2014/main" id="{36EC61E1-D782-2D48-B194-952734F38E89}"/>
                    </a:ext>
                  </a:extLst>
                </p:cNvPr>
                <p:cNvPicPr>
                  <a:picLocks noChangeAspect="1"/>
                </p:cNvPicPr>
                <p:nvPr/>
              </p:nvPicPr>
              <p:blipFill>
                <a:blip r:embed="rId17">
                  <a:extLst>
                    <a:ext uri="{BEBA8EAE-BF5A-486C-A8C5-ECC9F3942E4B}">
                      <a14:imgProps xmlns:a14="http://schemas.microsoft.com/office/drawing/2010/main">
                        <a14:imgLayer>
                          <a14:imgEffect>
                            <a14:backgroundRemoval t="5439" b="99237" l="0" r="95058">
                              <a14:backgroundMark x1="3377" y1="51145" x2="1977" y2="91985"/>
                            </a14:backgroundRemoval>
                          </a14:imgEffect>
                        </a14:imgLayer>
                      </a14:imgProps>
                    </a:ext>
                  </a:extLst>
                </a:blip>
                <a:stretch>
                  <a:fillRect/>
                </a:stretch>
              </p:blipFill>
              <p:spPr>
                <a:xfrm>
                  <a:off x="12418028" y="10475617"/>
                  <a:ext cx="3632008" cy="3135374"/>
                </a:xfrm>
                <a:prstGeom prst="rect">
                  <a:avLst/>
                </a:prstGeom>
              </p:spPr>
            </p:pic>
            <p:pic>
              <p:nvPicPr>
                <p:cNvPr id="103" name="Picture 102">
                  <a:extLst>
                    <a:ext uri="{FF2B5EF4-FFF2-40B4-BE49-F238E27FC236}">
                      <a16:creationId xmlns:a16="http://schemas.microsoft.com/office/drawing/2014/main" id="{9FEF09F4-FC0C-2D44-B83A-9F54A423389F}"/>
                    </a:ext>
                  </a:extLst>
                </p:cNvPr>
                <p:cNvPicPr>
                  <a:picLocks noChangeAspect="1"/>
                </p:cNvPicPr>
                <p:nvPr/>
              </p:nvPicPr>
              <p:blipFill>
                <a:blip r:embed="rId18">
                  <a:extLst>
                    <a:ext uri="{BEBA8EAE-BF5A-486C-A8C5-ECC9F3942E4B}">
                      <a14:imgProps xmlns:a14="http://schemas.microsoft.com/office/drawing/2010/main">
                        <a14:imgLayer>
                          <a14:imgEffect>
                            <a14:backgroundRemoval t="6775" b="98760" l="247" r="95058"/>
                          </a14:imgEffect>
                        </a14:imgLayer>
                      </a14:imgProps>
                    </a:ext>
                  </a:extLst>
                </a:blip>
                <a:stretch>
                  <a:fillRect/>
                </a:stretch>
              </p:blipFill>
              <p:spPr>
                <a:xfrm>
                  <a:off x="20459105" y="13611956"/>
                  <a:ext cx="3632008" cy="3135374"/>
                </a:xfrm>
                <a:prstGeom prst="rect">
                  <a:avLst/>
                </a:prstGeom>
              </p:spPr>
            </p:pic>
            <p:sp>
              <p:nvSpPr>
                <p:cNvPr id="104" name="TextBox 103">
                  <a:extLst>
                    <a:ext uri="{FF2B5EF4-FFF2-40B4-BE49-F238E27FC236}">
                      <a16:creationId xmlns:a16="http://schemas.microsoft.com/office/drawing/2014/main" id="{2E08A833-825B-B047-B46C-D7EFC269C1E8}"/>
                    </a:ext>
                  </a:extLst>
                </p:cNvPr>
                <p:cNvSpPr txBox="1"/>
                <p:nvPr/>
              </p:nvSpPr>
              <p:spPr>
                <a:xfrm>
                  <a:off x="13268084" y="9855618"/>
                  <a:ext cx="2093443" cy="916842"/>
                </a:xfrm>
                <a:prstGeom prst="rect">
                  <a:avLst/>
                </a:prstGeom>
                <a:noFill/>
              </p:spPr>
              <p:txBody>
                <a:bodyPr wrap="square" rtlCol="0">
                  <a:spAutoFit/>
                </a:bodyPr>
                <a:lstStyle/>
                <a:p>
                  <a:pPr algn="just"/>
                  <a:r>
                    <a:rPr lang="en-US" sz="4400" b="1" dirty="0">
                      <a:latin typeface="Tahoma" panose="020B0604030504040204" pitchFamily="34" charset="0"/>
                      <a:ea typeface="Tahoma" panose="020B0604030504040204" pitchFamily="34" charset="0"/>
                      <a:cs typeface="Tahoma" panose="020B0604030504040204" pitchFamily="34" charset="0"/>
                    </a:rPr>
                    <a:t>ACS 1</a:t>
                  </a:r>
                </a:p>
              </p:txBody>
            </p:sp>
            <p:sp>
              <p:nvSpPr>
                <p:cNvPr id="105" name="TextBox 104">
                  <a:extLst>
                    <a:ext uri="{FF2B5EF4-FFF2-40B4-BE49-F238E27FC236}">
                      <a16:creationId xmlns:a16="http://schemas.microsoft.com/office/drawing/2014/main" id="{C073EB3E-0DF7-274D-B869-79A2CEBE7841}"/>
                    </a:ext>
                  </a:extLst>
                </p:cNvPr>
                <p:cNvSpPr txBox="1"/>
                <p:nvPr/>
              </p:nvSpPr>
              <p:spPr>
                <a:xfrm>
                  <a:off x="17106008" y="9855618"/>
                  <a:ext cx="2157682" cy="916842"/>
                </a:xfrm>
                <a:prstGeom prst="rect">
                  <a:avLst/>
                </a:prstGeom>
                <a:noFill/>
              </p:spPr>
              <p:txBody>
                <a:bodyPr wrap="square" rtlCol="0">
                  <a:spAutoFit/>
                </a:bodyPr>
                <a:lstStyle/>
                <a:p>
                  <a:pPr algn="just"/>
                  <a:r>
                    <a:rPr lang="en-US" sz="4400" b="1" dirty="0">
                      <a:latin typeface="Tahoma" panose="020B0604030504040204" pitchFamily="34" charset="0"/>
                      <a:ea typeface="Tahoma" panose="020B0604030504040204" pitchFamily="34" charset="0"/>
                      <a:cs typeface="Tahoma" panose="020B0604030504040204" pitchFamily="34" charset="0"/>
                    </a:rPr>
                    <a:t>ACS 2</a:t>
                  </a:r>
                </a:p>
              </p:txBody>
            </p:sp>
            <p:sp>
              <p:nvSpPr>
                <p:cNvPr id="106" name="TextBox 105">
                  <a:extLst>
                    <a:ext uri="{FF2B5EF4-FFF2-40B4-BE49-F238E27FC236}">
                      <a16:creationId xmlns:a16="http://schemas.microsoft.com/office/drawing/2014/main" id="{A2F64DC9-B16E-5E4A-A628-0676B0D01004}"/>
                    </a:ext>
                  </a:extLst>
                </p:cNvPr>
                <p:cNvSpPr txBox="1"/>
                <p:nvPr/>
              </p:nvSpPr>
              <p:spPr>
                <a:xfrm>
                  <a:off x="21183507" y="9827402"/>
                  <a:ext cx="2183202" cy="916842"/>
                </a:xfrm>
                <a:prstGeom prst="rect">
                  <a:avLst/>
                </a:prstGeom>
                <a:noFill/>
              </p:spPr>
              <p:txBody>
                <a:bodyPr wrap="square" rtlCol="0">
                  <a:spAutoFit/>
                </a:bodyPr>
                <a:lstStyle/>
                <a:p>
                  <a:pPr algn="just"/>
                  <a:r>
                    <a:rPr lang="en-US" sz="4400" b="1" dirty="0">
                      <a:latin typeface="Tahoma" panose="020B0604030504040204" pitchFamily="34" charset="0"/>
                      <a:ea typeface="Tahoma" panose="020B0604030504040204" pitchFamily="34" charset="0"/>
                      <a:cs typeface="Tahoma" panose="020B0604030504040204" pitchFamily="34" charset="0"/>
                    </a:rPr>
                    <a:t>ACS 3</a:t>
                  </a:r>
                </a:p>
              </p:txBody>
            </p:sp>
            <p:cxnSp>
              <p:nvCxnSpPr>
                <p:cNvPr id="107" name="Straight Connector 106">
                  <a:extLst>
                    <a:ext uri="{FF2B5EF4-FFF2-40B4-BE49-F238E27FC236}">
                      <a16:creationId xmlns:a16="http://schemas.microsoft.com/office/drawing/2014/main" id="{443676D0-D664-FA45-A27B-B03124E04697}"/>
                    </a:ext>
                  </a:extLst>
                </p:cNvPr>
                <p:cNvCxnSpPr>
                  <a:cxnSpLocks/>
                </p:cNvCxnSpPr>
                <p:nvPr/>
              </p:nvCxnSpPr>
              <p:spPr>
                <a:xfrm>
                  <a:off x="16033506" y="10491169"/>
                  <a:ext cx="0" cy="6289776"/>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66E6761A-2D5B-AF4D-A22E-7722C7355DBE}"/>
                    </a:ext>
                  </a:extLst>
                </p:cNvPr>
                <p:cNvCxnSpPr>
                  <a:cxnSpLocks/>
                </p:cNvCxnSpPr>
                <p:nvPr/>
              </p:nvCxnSpPr>
              <p:spPr>
                <a:xfrm>
                  <a:off x="20119946" y="10527728"/>
                  <a:ext cx="0" cy="6253217"/>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09" name="TextBox 108">
                  <a:extLst>
                    <a:ext uri="{FF2B5EF4-FFF2-40B4-BE49-F238E27FC236}">
                      <a16:creationId xmlns:a16="http://schemas.microsoft.com/office/drawing/2014/main" id="{B3CEEA3C-A79C-7146-949B-27DF47D97B9B}"/>
                    </a:ext>
                  </a:extLst>
                </p:cNvPr>
                <p:cNvSpPr txBox="1"/>
                <p:nvPr/>
              </p:nvSpPr>
              <p:spPr>
                <a:xfrm rot="16200000">
                  <a:off x="10603126" y="11658257"/>
                  <a:ext cx="1974383" cy="859706"/>
                </a:xfrm>
                <a:prstGeom prst="rect">
                  <a:avLst/>
                </a:prstGeom>
                <a:noFill/>
              </p:spPr>
              <p:txBody>
                <a:bodyPr wrap="square" rtlCol="0">
                  <a:spAutoFit/>
                </a:bodyPr>
                <a:lstStyle/>
                <a:p>
                  <a:pPr algn="just"/>
                  <a:r>
                    <a:rPr lang="en-US" sz="4400" b="1" dirty="0">
                      <a:latin typeface="Tahoma" panose="020B0604030504040204" pitchFamily="34" charset="0"/>
                      <a:ea typeface="Tahoma" panose="020B0604030504040204" pitchFamily="34" charset="0"/>
                      <a:cs typeface="Tahoma" panose="020B0604030504040204" pitchFamily="34" charset="0"/>
                    </a:rPr>
                    <a:t>IFOF</a:t>
                  </a:r>
                </a:p>
              </p:txBody>
            </p:sp>
            <p:cxnSp>
              <p:nvCxnSpPr>
                <p:cNvPr id="110" name="Straight Connector 109">
                  <a:extLst>
                    <a:ext uri="{FF2B5EF4-FFF2-40B4-BE49-F238E27FC236}">
                      <a16:creationId xmlns:a16="http://schemas.microsoft.com/office/drawing/2014/main" id="{650C9076-6CE8-F045-8AC1-4C689D6ADF53}"/>
                    </a:ext>
                  </a:extLst>
                </p:cNvPr>
                <p:cNvCxnSpPr>
                  <a:cxnSpLocks/>
                </p:cNvCxnSpPr>
                <p:nvPr/>
              </p:nvCxnSpPr>
              <p:spPr>
                <a:xfrm>
                  <a:off x="11328198" y="16780945"/>
                  <a:ext cx="1270241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id="{FE2977F2-C4E1-0C49-9942-90EB98F216BC}"/>
                    </a:ext>
                  </a:extLst>
                </p:cNvPr>
                <p:cNvCxnSpPr>
                  <a:cxnSpLocks/>
                </p:cNvCxnSpPr>
                <p:nvPr/>
              </p:nvCxnSpPr>
              <p:spPr>
                <a:xfrm>
                  <a:off x="11328198" y="13703449"/>
                  <a:ext cx="12643825" cy="0"/>
                </a:xfrm>
                <a:prstGeom prst="line">
                  <a:avLst/>
                </a:prstGeom>
                <a:ln>
                  <a:solidFill>
                    <a:schemeClr val="tx1"/>
                  </a:solidFill>
                  <a:prstDash val="solid"/>
                </a:ln>
              </p:spPr>
              <p:style>
                <a:lnRef idx="1">
                  <a:schemeClr val="accent1"/>
                </a:lnRef>
                <a:fillRef idx="0">
                  <a:schemeClr val="accent1"/>
                </a:fillRef>
                <a:effectRef idx="0">
                  <a:schemeClr val="accent1"/>
                </a:effectRef>
                <a:fontRef idx="minor">
                  <a:schemeClr val="tx1"/>
                </a:fontRef>
              </p:style>
            </p:cxnSp>
            <p:pic>
              <p:nvPicPr>
                <p:cNvPr id="112" name="Picture 111">
                  <a:extLst>
                    <a:ext uri="{FF2B5EF4-FFF2-40B4-BE49-F238E27FC236}">
                      <a16:creationId xmlns:a16="http://schemas.microsoft.com/office/drawing/2014/main" id="{83FE24E6-C9F0-9440-B801-41DC636F222A}"/>
                    </a:ext>
                  </a:extLst>
                </p:cNvPr>
                <p:cNvPicPr>
                  <a:picLocks noChangeAspect="1"/>
                </p:cNvPicPr>
                <p:nvPr/>
              </p:nvPicPr>
              <p:blipFill>
                <a:blip r:embed="rId19">
                  <a:extLst>
                    <a:ext uri="{BEBA8EAE-BF5A-486C-A8C5-ECC9F3942E4B}">
                      <a14:imgProps xmlns:a14="http://schemas.microsoft.com/office/drawing/2010/main">
                        <a14:imgLayer>
                          <a14:imgEffect>
                            <a14:backgroundRemoval t="6679" b="98378" l="412" r="94893"/>
                          </a14:imgEffect>
                        </a14:imgLayer>
                      </a14:imgProps>
                    </a:ext>
                  </a:extLst>
                </a:blip>
                <a:stretch>
                  <a:fillRect/>
                </a:stretch>
              </p:blipFill>
              <p:spPr>
                <a:xfrm>
                  <a:off x="16322109" y="10480121"/>
                  <a:ext cx="3632008" cy="3135374"/>
                </a:xfrm>
                <a:prstGeom prst="rect">
                  <a:avLst/>
                </a:prstGeom>
              </p:spPr>
            </p:pic>
            <p:pic>
              <p:nvPicPr>
                <p:cNvPr id="113" name="Picture 112">
                  <a:extLst>
                    <a:ext uri="{FF2B5EF4-FFF2-40B4-BE49-F238E27FC236}">
                      <a16:creationId xmlns:a16="http://schemas.microsoft.com/office/drawing/2014/main" id="{BC22CCC4-039C-474D-A77A-09495CD0A7AA}"/>
                    </a:ext>
                  </a:extLst>
                </p:cNvPr>
                <p:cNvPicPr>
                  <a:picLocks noChangeAspect="1"/>
                </p:cNvPicPr>
                <p:nvPr/>
              </p:nvPicPr>
              <p:blipFill>
                <a:blip r:embed="rId20">
                  <a:extLst>
                    <a:ext uri="{BEBA8EAE-BF5A-486C-A8C5-ECC9F3942E4B}">
                      <a14:imgProps xmlns:a14="http://schemas.microsoft.com/office/drawing/2010/main">
                        <a14:imgLayer>
                          <a14:imgEffect>
                            <a14:backgroundRemoval t="5153" b="98760" l="412" r="96211"/>
                          </a14:imgEffect>
                        </a14:imgLayer>
                      </a14:imgProps>
                    </a:ext>
                  </a:extLst>
                </a:blip>
                <a:stretch>
                  <a:fillRect/>
                </a:stretch>
              </p:blipFill>
              <p:spPr>
                <a:xfrm>
                  <a:off x="20319359" y="10523835"/>
                  <a:ext cx="3632008" cy="3135374"/>
                </a:xfrm>
                <a:prstGeom prst="rect">
                  <a:avLst/>
                </a:prstGeom>
              </p:spPr>
            </p:pic>
            <p:pic>
              <p:nvPicPr>
                <p:cNvPr id="114" name="Picture 113">
                  <a:extLst>
                    <a:ext uri="{FF2B5EF4-FFF2-40B4-BE49-F238E27FC236}">
                      <a16:creationId xmlns:a16="http://schemas.microsoft.com/office/drawing/2014/main" id="{A06274AB-7F33-3542-BE22-04559101D546}"/>
                    </a:ext>
                  </a:extLst>
                </p:cNvPr>
                <p:cNvPicPr>
                  <a:picLocks noChangeAspect="1"/>
                </p:cNvPicPr>
                <p:nvPr/>
              </p:nvPicPr>
              <p:blipFill>
                <a:blip r:embed="rId21">
                  <a:extLst>
                    <a:ext uri="{BEBA8EAE-BF5A-486C-A8C5-ECC9F3942E4B}">
                      <a14:imgProps xmlns:a14="http://schemas.microsoft.com/office/drawing/2010/main">
                        <a14:imgLayer>
                          <a14:imgEffect>
                            <a14:backgroundRemoval t="5630" b="98855" l="659" r="95964"/>
                          </a14:imgEffect>
                        </a14:imgLayer>
                      </a14:imgProps>
                    </a:ext>
                  </a:extLst>
                </a:blip>
                <a:stretch>
                  <a:fillRect/>
                </a:stretch>
              </p:blipFill>
              <p:spPr>
                <a:xfrm>
                  <a:off x="16368847" y="13611956"/>
                  <a:ext cx="3632008" cy="3135374"/>
                </a:xfrm>
                <a:prstGeom prst="rect">
                  <a:avLst/>
                </a:prstGeom>
              </p:spPr>
            </p:pic>
            <p:sp>
              <p:nvSpPr>
                <p:cNvPr id="115" name="TextBox 114">
                  <a:extLst>
                    <a:ext uri="{FF2B5EF4-FFF2-40B4-BE49-F238E27FC236}">
                      <a16:creationId xmlns:a16="http://schemas.microsoft.com/office/drawing/2014/main" id="{29341F85-B75D-FC49-ABC7-9151F6F08D80}"/>
                    </a:ext>
                  </a:extLst>
                </p:cNvPr>
                <p:cNvSpPr txBox="1"/>
                <p:nvPr/>
              </p:nvSpPr>
              <p:spPr>
                <a:xfrm rot="16200000">
                  <a:off x="11006098" y="15146942"/>
                  <a:ext cx="1167209" cy="859706"/>
                </a:xfrm>
                <a:prstGeom prst="rect">
                  <a:avLst/>
                </a:prstGeom>
                <a:noFill/>
              </p:spPr>
              <p:txBody>
                <a:bodyPr wrap="square" rtlCol="0">
                  <a:spAutoFit/>
                </a:bodyPr>
                <a:lstStyle/>
                <a:p>
                  <a:pPr algn="just"/>
                  <a:r>
                    <a:rPr lang="en-US" sz="4400" b="1" dirty="0">
                      <a:latin typeface="Tahoma" panose="020B0604030504040204" pitchFamily="34" charset="0"/>
                      <a:ea typeface="Tahoma" panose="020B0604030504040204" pitchFamily="34" charset="0"/>
                      <a:cs typeface="Tahoma" panose="020B0604030504040204" pitchFamily="34" charset="0"/>
                    </a:rPr>
                    <a:t>UF</a:t>
                  </a:r>
                </a:p>
              </p:txBody>
            </p:sp>
          </p:grpSp>
          <p:pic>
            <p:nvPicPr>
              <p:cNvPr id="98" name="Picture 97">
                <a:extLst>
                  <a:ext uri="{FF2B5EF4-FFF2-40B4-BE49-F238E27FC236}">
                    <a16:creationId xmlns:a16="http://schemas.microsoft.com/office/drawing/2014/main" id="{F0D7AF99-65FC-AA46-A523-563B7494B376}"/>
                  </a:ext>
                </a:extLst>
              </p:cNvPr>
              <p:cNvPicPr>
                <a:picLocks/>
              </p:cNvPicPr>
              <p:nvPr/>
            </p:nvPicPr>
            <p:blipFill rotWithShape="1">
              <a:blip r:embed="rId22"/>
              <a:srcRect l="2733" t="36653" r="2924" b="25480"/>
              <a:stretch/>
            </p:blipFill>
            <p:spPr>
              <a:xfrm>
                <a:off x="14115841" y="16925912"/>
                <a:ext cx="7308137" cy="451688"/>
              </a:xfrm>
              <a:prstGeom prst="rect">
                <a:avLst/>
              </a:prstGeom>
            </p:spPr>
          </p:pic>
          <p:sp>
            <p:nvSpPr>
              <p:cNvPr id="99" name="TextBox 98">
                <a:extLst>
                  <a:ext uri="{FF2B5EF4-FFF2-40B4-BE49-F238E27FC236}">
                    <a16:creationId xmlns:a16="http://schemas.microsoft.com/office/drawing/2014/main" id="{F4BB3AB0-CF37-5C42-A96C-3EFD23290335}"/>
                  </a:ext>
                </a:extLst>
              </p:cNvPr>
              <p:cNvSpPr txBox="1"/>
              <p:nvPr/>
            </p:nvSpPr>
            <p:spPr>
              <a:xfrm>
                <a:off x="13734099" y="16804371"/>
                <a:ext cx="1242207" cy="623453"/>
              </a:xfrm>
              <a:prstGeom prst="rect">
                <a:avLst/>
              </a:prstGeom>
              <a:noFill/>
            </p:spPr>
            <p:txBody>
              <a:bodyPr wrap="square" rtlCol="0">
                <a:spAutoFit/>
              </a:bodyPr>
              <a:lstStyle/>
              <a:p>
                <a:pPr algn="just"/>
                <a:r>
                  <a:rPr lang="en-US" sz="2800" dirty="0">
                    <a:latin typeface="Tahoma" panose="020B0604030504040204" pitchFamily="34" charset="0"/>
                    <a:ea typeface="Tahoma" panose="020B0604030504040204" pitchFamily="34" charset="0"/>
                    <a:cs typeface="Tahoma" panose="020B0604030504040204" pitchFamily="34" charset="0"/>
                  </a:rPr>
                  <a:t>0</a:t>
                </a:r>
              </a:p>
            </p:txBody>
          </p:sp>
          <p:sp>
            <p:nvSpPr>
              <p:cNvPr id="100" name="TextBox 99">
                <a:extLst>
                  <a:ext uri="{FF2B5EF4-FFF2-40B4-BE49-F238E27FC236}">
                    <a16:creationId xmlns:a16="http://schemas.microsoft.com/office/drawing/2014/main" id="{5D60F8C2-DE6B-2B4A-B6D5-3CEAAD2FAB38}"/>
                  </a:ext>
                </a:extLst>
              </p:cNvPr>
              <p:cNvSpPr txBox="1"/>
              <p:nvPr/>
            </p:nvSpPr>
            <p:spPr>
              <a:xfrm>
                <a:off x="21412743" y="16867339"/>
                <a:ext cx="527644" cy="623453"/>
              </a:xfrm>
              <a:prstGeom prst="rect">
                <a:avLst/>
              </a:prstGeom>
              <a:noFill/>
            </p:spPr>
            <p:txBody>
              <a:bodyPr wrap="square" rtlCol="0">
                <a:spAutoFit/>
              </a:bodyPr>
              <a:lstStyle/>
              <a:p>
                <a:pPr algn="just"/>
                <a:r>
                  <a:rPr lang="en-US" sz="2800" dirty="0">
                    <a:latin typeface="Tahoma" panose="020B0604030504040204" pitchFamily="34" charset="0"/>
                    <a:ea typeface="Tahoma" panose="020B0604030504040204" pitchFamily="34" charset="0"/>
                    <a:cs typeface="Tahoma" panose="020B0604030504040204" pitchFamily="34" charset="0"/>
                  </a:rPr>
                  <a:t>1</a:t>
                </a:r>
              </a:p>
            </p:txBody>
          </p:sp>
          <p:sp>
            <p:nvSpPr>
              <p:cNvPr id="97" name="TextBox 96">
                <a:extLst>
                  <a:ext uri="{FF2B5EF4-FFF2-40B4-BE49-F238E27FC236}">
                    <a16:creationId xmlns:a16="http://schemas.microsoft.com/office/drawing/2014/main" id="{9850501D-0974-3C4A-9A60-F21407D50E94}"/>
                  </a:ext>
                </a:extLst>
              </p:cNvPr>
              <p:cNvSpPr txBox="1"/>
              <p:nvPr/>
            </p:nvSpPr>
            <p:spPr>
              <a:xfrm>
                <a:off x="17330557" y="16861074"/>
                <a:ext cx="1242207" cy="550106"/>
              </a:xfrm>
              <a:prstGeom prst="rect">
                <a:avLst/>
              </a:prstGeom>
              <a:noFill/>
            </p:spPr>
            <p:txBody>
              <a:bodyPr wrap="square" rtlCol="0">
                <a:spAutoFit/>
              </a:bodyPr>
              <a:lstStyle/>
              <a:p>
                <a:pPr algn="just"/>
                <a:r>
                  <a:rPr lang="en-US" sz="2400" b="1" i="1" dirty="0">
                    <a:latin typeface="Tahoma" panose="020B0604030504040204" pitchFamily="34" charset="0"/>
                    <a:ea typeface="Tahoma" panose="020B0604030504040204" pitchFamily="34" charset="0"/>
                    <a:cs typeface="Tahoma" panose="020B0604030504040204" pitchFamily="34" charset="0"/>
                  </a:rPr>
                  <a:t>ACS</a:t>
                </a:r>
              </a:p>
            </p:txBody>
          </p:sp>
        </p:grpSp>
        <p:sp>
          <p:nvSpPr>
            <p:cNvPr id="151" name="TextBox 150">
              <a:extLst>
                <a:ext uri="{FF2B5EF4-FFF2-40B4-BE49-F238E27FC236}">
                  <a16:creationId xmlns:a16="http://schemas.microsoft.com/office/drawing/2014/main" id="{5769C0E3-A709-4A48-83BB-30F3C0426EDD}"/>
                </a:ext>
              </a:extLst>
            </p:cNvPr>
            <p:cNvSpPr txBox="1"/>
            <p:nvPr/>
          </p:nvSpPr>
          <p:spPr>
            <a:xfrm>
              <a:off x="19336272" y="18907224"/>
              <a:ext cx="6610782" cy="659072"/>
            </a:xfrm>
            <a:prstGeom prst="rect">
              <a:avLst/>
            </a:prstGeom>
            <a:noFill/>
          </p:spPr>
          <p:txBody>
            <a:bodyPr wrap="square" rtlCol="0">
              <a:spAutoFit/>
            </a:bodyPr>
            <a:lstStyle/>
            <a:p>
              <a:pPr algn="just"/>
              <a:r>
                <a:rPr lang="en-US" sz="3000" i="1" dirty="0">
                  <a:latin typeface="Tahoma" panose="020B0604030504040204" pitchFamily="34" charset="0"/>
                  <a:ea typeface="Tahoma" panose="020B0604030504040204" pitchFamily="34" charset="0"/>
                  <a:cs typeface="Tahoma" panose="020B0604030504040204" pitchFamily="34" charset="0"/>
                </a:rPr>
                <a:t>Fig. 1: Thresholding IFOF and UF</a:t>
              </a:r>
            </a:p>
          </p:txBody>
        </p:sp>
      </p:grpSp>
      <p:grpSp>
        <p:nvGrpSpPr>
          <p:cNvPr id="27" name="Group 26">
            <a:extLst>
              <a:ext uri="{FF2B5EF4-FFF2-40B4-BE49-F238E27FC236}">
                <a16:creationId xmlns:a16="http://schemas.microsoft.com/office/drawing/2014/main" id="{D578CE00-D53F-8E42-A7C1-7BB5C9B56E0D}"/>
              </a:ext>
            </a:extLst>
          </p:cNvPr>
          <p:cNvGrpSpPr/>
          <p:nvPr/>
        </p:nvGrpSpPr>
        <p:grpSpPr>
          <a:xfrm>
            <a:off x="1126306" y="22383130"/>
            <a:ext cx="11565450" cy="8363235"/>
            <a:chOff x="1126306" y="21833929"/>
            <a:chExt cx="11565450" cy="8363235"/>
          </a:xfrm>
        </p:grpSpPr>
        <p:grpSp>
          <p:nvGrpSpPr>
            <p:cNvPr id="116" name="Group 115">
              <a:extLst>
                <a:ext uri="{FF2B5EF4-FFF2-40B4-BE49-F238E27FC236}">
                  <a16:creationId xmlns:a16="http://schemas.microsoft.com/office/drawing/2014/main" id="{85DF55D6-43BA-5442-BAA7-F88FDDD95657}"/>
                </a:ext>
              </a:extLst>
            </p:cNvPr>
            <p:cNvGrpSpPr/>
            <p:nvPr/>
          </p:nvGrpSpPr>
          <p:grpSpPr>
            <a:xfrm>
              <a:off x="1126306" y="21833929"/>
              <a:ext cx="11565450" cy="7549661"/>
              <a:chOff x="9745058" y="5804644"/>
              <a:chExt cx="16579786" cy="10822905"/>
            </a:xfrm>
          </p:grpSpPr>
          <p:pic>
            <p:nvPicPr>
              <p:cNvPr id="117" name="Picture 116">
                <a:extLst>
                  <a:ext uri="{FF2B5EF4-FFF2-40B4-BE49-F238E27FC236}">
                    <a16:creationId xmlns:a16="http://schemas.microsoft.com/office/drawing/2014/main" id="{7C7B2D21-E7C9-6B43-9999-4FF48DD43FF2}"/>
                  </a:ext>
                </a:extLst>
              </p:cNvPr>
              <p:cNvPicPr>
                <a:picLocks/>
              </p:cNvPicPr>
              <p:nvPr/>
            </p:nvPicPr>
            <p:blipFill>
              <a:blip r:embed="rId23"/>
              <a:stretch>
                <a:fillRect/>
              </a:stretch>
            </p:blipFill>
            <p:spPr>
              <a:xfrm>
                <a:off x="11113829" y="13951180"/>
                <a:ext cx="4320000" cy="2160000"/>
              </a:xfrm>
              <a:prstGeom prst="rect">
                <a:avLst/>
              </a:prstGeom>
            </p:spPr>
          </p:pic>
          <p:pic>
            <p:nvPicPr>
              <p:cNvPr id="118" name="Picture 117">
                <a:extLst>
                  <a:ext uri="{FF2B5EF4-FFF2-40B4-BE49-F238E27FC236}">
                    <a16:creationId xmlns:a16="http://schemas.microsoft.com/office/drawing/2014/main" id="{C9957C77-8CAA-F244-B9C2-A1BEF2A62E48}"/>
                  </a:ext>
                </a:extLst>
              </p:cNvPr>
              <p:cNvPicPr>
                <a:picLocks noChangeAspect="1"/>
              </p:cNvPicPr>
              <p:nvPr/>
            </p:nvPicPr>
            <p:blipFill>
              <a:blip r:embed="rId24"/>
              <a:stretch>
                <a:fillRect/>
              </a:stretch>
            </p:blipFill>
            <p:spPr>
              <a:xfrm>
                <a:off x="20047136" y="13951979"/>
                <a:ext cx="4320000" cy="2648077"/>
              </a:xfrm>
              <a:prstGeom prst="rect">
                <a:avLst/>
              </a:prstGeom>
            </p:spPr>
          </p:pic>
          <p:pic>
            <p:nvPicPr>
              <p:cNvPr id="119" name="Picture 118">
                <a:extLst>
                  <a:ext uri="{FF2B5EF4-FFF2-40B4-BE49-F238E27FC236}">
                    <a16:creationId xmlns:a16="http://schemas.microsoft.com/office/drawing/2014/main" id="{5F3A80C2-BFF3-8D4C-BBD2-530E5EA293D9}"/>
                  </a:ext>
                </a:extLst>
              </p:cNvPr>
              <p:cNvPicPr>
                <a:picLocks/>
              </p:cNvPicPr>
              <p:nvPr/>
            </p:nvPicPr>
            <p:blipFill>
              <a:blip r:embed="rId25"/>
              <a:stretch>
                <a:fillRect/>
              </a:stretch>
            </p:blipFill>
            <p:spPr>
              <a:xfrm>
                <a:off x="15638349" y="13919479"/>
                <a:ext cx="4320000" cy="2160000"/>
              </a:xfrm>
              <a:prstGeom prst="rect">
                <a:avLst/>
              </a:prstGeom>
            </p:spPr>
          </p:pic>
          <p:pic>
            <p:nvPicPr>
              <p:cNvPr id="120" name="Picture 119">
                <a:extLst>
                  <a:ext uri="{FF2B5EF4-FFF2-40B4-BE49-F238E27FC236}">
                    <a16:creationId xmlns:a16="http://schemas.microsoft.com/office/drawing/2014/main" id="{3602719D-65C2-EB41-A457-72E15FD8736E}"/>
                  </a:ext>
                </a:extLst>
              </p:cNvPr>
              <p:cNvPicPr>
                <a:picLocks/>
              </p:cNvPicPr>
              <p:nvPr/>
            </p:nvPicPr>
            <p:blipFill>
              <a:blip r:embed="rId26"/>
              <a:stretch>
                <a:fillRect/>
              </a:stretch>
            </p:blipFill>
            <p:spPr>
              <a:xfrm>
                <a:off x="11221736" y="7189211"/>
                <a:ext cx="4320000" cy="2160000"/>
              </a:xfrm>
              <a:prstGeom prst="rect">
                <a:avLst/>
              </a:prstGeom>
            </p:spPr>
          </p:pic>
          <p:pic>
            <p:nvPicPr>
              <p:cNvPr id="121" name="Picture 120">
                <a:extLst>
                  <a:ext uri="{FF2B5EF4-FFF2-40B4-BE49-F238E27FC236}">
                    <a16:creationId xmlns:a16="http://schemas.microsoft.com/office/drawing/2014/main" id="{EBA7378E-72EF-4142-AC0B-E5EE4937778E}"/>
                  </a:ext>
                </a:extLst>
              </p:cNvPr>
              <p:cNvPicPr>
                <a:picLocks/>
              </p:cNvPicPr>
              <p:nvPr/>
            </p:nvPicPr>
            <p:blipFill>
              <a:blip r:embed="rId27"/>
              <a:stretch>
                <a:fillRect/>
              </a:stretch>
            </p:blipFill>
            <p:spPr>
              <a:xfrm>
                <a:off x="19938146" y="7408725"/>
                <a:ext cx="4320000" cy="2160000"/>
              </a:xfrm>
              <a:prstGeom prst="rect">
                <a:avLst/>
              </a:prstGeom>
            </p:spPr>
          </p:pic>
          <p:pic>
            <p:nvPicPr>
              <p:cNvPr id="122" name="Picture 121">
                <a:extLst>
                  <a:ext uri="{FF2B5EF4-FFF2-40B4-BE49-F238E27FC236}">
                    <a16:creationId xmlns:a16="http://schemas.microsoft.com/office/drawing/2014/main" id="{1510F694-5D7E-2F40-BF11-22EEB3C6583D}"/>
                  </a:ext>
                </a:extLst>
              </p:cNvPr>
              <p:cNvPicPr>
                <a:picLocks/>
              </p:cNvPicPr>
              <p:nvPr/>
            </p:nvPicPr>
            <p:blipFill>
              <a:blip r:embed="rId28"/>
              <a:stretch>
                <a:fillRect/>
              </a:stretch>
            </p:blipFill>
            <p:spPr>
              <a:xfrm>
                <a:off x="15566000" y="7279042"/>
                <a:ext cx="4320000" cy="2160000"/>
              </a:xfrm>
              <a:prstGeom prst="rect">
                <a:avLst/>
              </a:prstGeom>
            </p:spPr>
          </p:pic>
          <p:pic>
            <p:nvPicPr>
              <p:cNvPr id="123" name="Picture 122">
                <a:extLst>
                  <a:ext uri="{FF2B5EF4-FFF2-40B4-BE49-F238E27FC236}">
                    <a16:creationId xmlns:a16="http://schemas.microsoft.com/office/drawing/2014/main" id="{F11DE1CB-C637-9248-AD6F-272F853516EB}"/>
                  </a:ext>
                </a:extLst>
              </p:cNvPr>
              <p:cNvPicPr>
                <a:picLocks/>
              </p:cNvPicPr>
              <p:nvPr/>
            </p:nvPicPr>
            <p:blipFill>
              <a:blip r:embed="rId29"/>
              <a:stretch>
                <a:fillRect/>
              </a:stretch>
            </p:blipFill>
            <p:spPr>
              <a:xfrm>
                <a:off x="11221736" y="9407731"/>
                <a:ext cx="4320000" cy="2160000"/>
              </a:xfrm>
              <a:prstGeom prst="rect">
                <a:avLst/>
              </a:prstGeom>
            </p:spPr>
          </p:pic>
          <p:pic>
            <p:nvPicPr>
              <p:cNvPr id="124" name="Picture 123">
                <a:extLst>
                  <a:ext uri="{FF2B5EF4-FFF2-40B4-BE49-F238E27FC236}">
                    <a16:creationId xmlns:a16="http://schemas.microsoft.com/office/drawing/2014/main" id="{29AEE5EE-7F0D-BE4E-8145-0DCBCE363D81}"/>
                  </a:ext>
                </a:extLst>
              </p:cNvPr>
              <p:cNvPicPr>
                <a:picLocks/>
              </p:cNvPicPr>
              <p:nvPr/>
            </p:nvPicPr>
            <p:blipFill>
              <a:blip r:embed="rId30"/>
              <a:stretch>
                <a:fillRect/>
              </a:stretch>
            </p:blipFill>
            <p:spPr>
              <a:xfrm>
                <a:off x="20047136" y="9404273"/>
                <a:ext cx="4320000" cy="2160000"/>
              </a:xfrm>
              <a:prstGeom prst="rect">
                <a:avLst/>
              </a:prstGeom>
            </p:spPr>
          </p:pic>
          <p:pic>
            <p:nvPicPr>
              <p:cNvPr id="125" name="Picture 124">
                <a:extLst>
                  <a:ext uri="{FF2B5EF4-FFF2-40B4-BE49-F238E27FC236}">
                    <a16:creationId xmlns:a16="http://schemas.microsoft.com/office/drawing/2014/main" id="{9D222F54-4D75-1C4F-9FD6-EFE225022D4C}"/>
                  </a:ext>
                </a:extLst>
              </p:cNvPr>
              <p:cNvPicPr>
                <a:picLocks/>
              </p:cNvPicPr>
              <p:nvPr/>
            </p:nvPicPr>
            <p:blipFill>
              <a:blip r:embed="rId31"/>
              <a:stretch>
                <a:fillRect/>
              </a:stretch>
            </p:blipFill>
            <p:spPr>
              <a:xfrm>
                <a:off x="15638349" y="9489391"/>
                <a:ext cx="4320000" cy="2160000"/>
              </a:xfrm>
              <a:prstGeom prst="rect">
                <a:avLst/>
              </a:prstGeom>
            </p:spPr>
          </p:pic>
          <p:pic>
            <p:nvPicPr>
              <p:cNvPr id="126" name="Picture 125">
                <a:extLst>
                  <a:ext uri="{FF2B5EF4-FFF2-40B4-BE49-F238E27FC236}">
                    <a16:creationId xmlns:a16="http://schemas.microsoft.com/office/drawing/2014/main" id="{AD506FEE-40D1-774B-B9B0-CF1F751C7C1B}"/>
                  </a:ext>
                </a:extLst>
              </p:cNvPr>
              <p:cNvPicPr>
                <a:picLocks/>
              </p:cNvPicPr>
              <p:nvPr/>
            </p:nvPicPr>
            <p:blipFill>
              <a:blip r:embed="rId32"/>
              <a:stretch>
                <a:fillRect/>
              </a:stretch>
            </p:blipFill>
            <p:spPr>
              <a:xfrm>
                <a:off x="20049920" y="11716831"/>
                <a:ext cx="4320000" cy="2160000"/>
              </a:xfrm>
              <a:prstGeom prst="rect">
                <a:avLst/>
              </a:prstGeom>
            </p:spPr>
          </p:pic>
          <p:pic>
            <p:nvPicPr>
              <p:cNvPr id="127" name="Picture 126">
                <a:extLst>
                  <a:ext uri="{FF2B5EF4-FFF2-40B4-BE49-F238E27FC236}">
                    <a16:creationId xmlns:a16="http://schemas.microsoft.com/office/drawing/2014/main" id="{AFA077A3-4F32-1445-9F42-CC75F2EB4C77}"/>
                  </a:ext>
                </a:extLst>
              </p:cNvPr>
              <p:cNvPicPr>
                <a:picLocks/>
              </p:cNvPicPr>
              <p:nvPr/>
            </p:nvPicPr>
            <p:blipFill>
              <a:blip r:embed="rId33"/>
              <a:stretch>
                <a:fillRect/>
              </a:stretch>
            </p:blipFill>
            <p:spPr>
              <a:xfrm>
                <a:off x="15641133" y="11648633"/>
                <a:ext cx="4320000" cy="2160000"/>
              </a:xfrm>
              <a:prstGeom prst="rect">
                <a:avLst/>
              </a:prstGeom>
            </p:spPr>
          </p:pic>
          <p:pic>
            <p:nvPicPr>
              <p:cNvPr id="128" name="Picture 127">
                <a:extLst>
                  <a:ext uri="{FF2B5EF4-FFF2-40B4-BE49-F238E27FC236}">
                    <a16:creationId xmlns:a16="http://schemas.microsoft.com/office/drawing/2014/main" id="{46424F3E-39BF-F546-896E-5573304BA9A6}"/>
                  </a:ext>
                </a:extLst>
              </p:cNvPr>
              <p:cNvPicPr>
                <a:picLocks/>
              </p:cNvPicPr>
              <p:nvPr/>
            </p:nvPicPr>
            <p:blipFill>
              <a:blip r:embed="rId34"/>
              <a:stretch>
                <a:fillRect/>
              </a:stretch>
            </p:blipFill>
            <p:spPr>
              <a:xfrm>
                <a:off x="11221736" y="11638838"/>
                <a:ext cx="4320000" cy="2161039"/>
              </a:xfrm>
              <a:prstGeom prst="rect">
                <a:avLst/>
              </a:prstGeom>
            </p:spPr>
          </p:pic>
          <p:grpSp>
            <p:nvGrpSpPr>
              <p:cNvPr id="129" name="Group 128">
                <a:extLst>
                  <a:ext uri="{FF2B5EF4-FFF2-40B4-BE49-F238E27FC236}">
                    <a16:creationId xmlns:a16="http://schemas.microsoft.com/office/drawing/2014/main" id="{BD279D84-0F7C-0C4C-A204-B6711BDBBBFE}"/>
                  </a:ext>
                </a:extLst>
              </p:cNvPr>
              <p:cNvGrpSpPr/>
              <p:nvPr/>
            </p:nvGrpSpPr>
            <p:grpSpPr>
              <a:xfrm>
                <a:off x="9745058" y="5804644"/>
                <a:ext cx="15735488" cy="10795412"/>
                <a:chOff x="9602183" y="9833719"/>
                <a:chExt cx="15735488" cy="10795412"/>
              </a:xfrm>
            </p:grpSpPr>
            <p:sp>
              <p:nvSpPr>
                <p:cNvPr id="145" name="TextBox 144">
                  <a:extLst>
                    <a:ext uri="{FF2B5EF4-FFF2-40B4-BE49-F238E27FC236}">
                      <a16:creationId xmlns:a16="http://schemas.microsoft.com/office/drawing/2014/main" id="{251FC3C0-2133-0942-BD57-4637FB3CB49F}"/>
                    </a:ext>
                  </a:extLst>
                </p:cNvPr>
                <p:cNvSpPr txBox="1"/>
                <p:nvPr/>
              </p:nvSpPr>
              <p:spPr>
                <a:xfrm>
                  <a:off x="11726589" y="9833719"/>
                  <a:ext cx="3058449" cy="1279528"/>
                </a:xfrm>
                <a:prstGeom prst="rect">
                  <a:avLst/>
                </a:prstGeom>
                <a:noFill/>
              </p:spPr>
              <p:txBody>
                <a:bodyPr wrap="square" rtlCol="0">
                  <a:spAutoFit/>
                </a:bodyPr>
                <a:lstStyle/>
                <a:p>
                  <a:pPr algn="ctr"/>
                  <a:r>
                    <a:rPr lang="en-US" sz="3200" b="1" dirty="0">
                      <a:latin typeface="Tahoma" panose="020B0604030504040204" pitchFamily="34" charset="0"/>
                      <a:ea typeface="Tahoma" panose="020B0604030504040204" pitchFamily="34" charset="0"/>
                      <a:cs typeface="Tahoma" panose="020B0604030504040204" pitchFamily="34" charset="0"/>
                    </a:rPr>
                    <a:t>FIBERS</a:t>
                  </a:r>
                </a:p>
                <a:p>
                  <a:pPr algn="ctr"/>
                  <a:r>
                    <a:rPr lang="en-US" sz="2000" i="1" dirty="0">
                      <a:latin typeface="Tahoma" panose="020B0604030504040204" pitchFamily="34" charset="0"/>
                      <a:ea typeface="Tahoma" panose="020B0604030504040204" pitchFamily="34" charset="0"/>
                      <a:cs typeface="Tahoma" panose="020B0604030504040204" pitchFamily="34" charset="0"/>
                    </a:rPr>
                    <a:t>Original Bundle</a:t>
                  </a:r>
                </a:p>
              </p:txBody>
            </p:sp>
            <p:cxnSp>
              <p:nvCxnSpPr>
                <p:cNvPr id="146" name="Straight Connector 145">
                  <a:extLst>
                    <a:ext uri="{FF2B5EF4-FFF2-40B4-BE49-F238E27FC236}">
                      <a16:creationId xmlns:a16="http://schemas.microsoft.com/office/drawing/2014/main" id="{0B9FB9C2-EC7B-BC4D-BEA4-7036E0ED3B17}"/>
                    </a:ext>
                  </a:extLst>
                </p:cNvPr>
                <p:cNvCxnSpPr>
                  <a:cxnSpLocks/>
                </p:cNvCxnSpPr>
                <p:nvPr/>
              </p:nvCxnSpPr>
              <p:spPr>
                <a:xfrm>
                  <a:off x="15401614" y="10820200"/>
                  <a:ext cx="0" cy="9808931"/>
                </a:xfrm>
                <a:prstGeom prst="line">
                  <a:avLst/>
                </a:prstGeom>
                <a:ln>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47" name="Straight Connector 146">
                  <a:extLst>
                    <a:ext uri="{FF2B5EF4-FFF2-40B4-BE49-F238E27FC236}">
                      <a16:creationId xmlns:a16="http://schemas.microsoft.com/office/drawing/2014/main" id="{8ECBF055-674F-3547-B41D-A4C690D2453D}"/>
                    </a:ext>
                  </a:extLst>
                </p:cNvPr>
                <p:cNvCxnSpPr>
                  <a:cxnSpLocks/>
                </p:cNvCxnSpPr>
                <p:nvPr/>
              </p:nvCxnSpPr>
              <p:spPr>
                <a:xfrm>
                  <a:off x="19807002" y="10794485"/>
                  <a:ext cx="0" cy="9834646"/>
                </a:xfrm>
                <a:prstGeom prst="line">
                  <a:avLst/>
                </a:prstGeom>
                <a:ln>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148" name="TextBox 147">
                  <a:extLst>
                    <a:ext uri="{FF2B5EF4-FFF2-40B4-BE49-F238E27FC236}">
                      <a16:creationId xmlns:a16="http://schemas.microsoft.com/office/drawing/2014/main" id="{A4430FB9-9E1C-7A45-8D20-8A0CC043D360}"/>
                    </a:ext>
                  </a:extLst>
                </p:cNvPr>
                <p:cNvSpPr txBox="1"/>
                <p:nvPr/>
              </p:nvSpPr>
              <p:spPr>
                <a:xfrm rot="16200000">
                  <a:off x="9184312" y="13104369"/>
                  <a:ext cx="1681344" cy="838311"/>
                </a:xfrm>
                <a:prstGeom prst="rect">
                  <a:avLst/>
                </a:prstGeom>
                <a:noFill/>
              </p:spPr>
              <p:txBody>
                <a:bodyPr wrap="square" rtlCol="0">
                  <a:spAutoFit/>
                </a:bodyPr>
                <a:lstStyle/>
                <a:p>
                  <a:pPr algn="just"/>
                  <a:r>
                    <a:rPr lang="en-US" sz="3200" b="1">
                      <a:latin typeface="Tahoma" panose="020B0604030504040204" pitchFamily="34" charset="0"/>
                      <a:ea typeface="Tahoma" panose="020B0604030504040204" pitchFamily="34" charset="0"/>
                      <a:cs typeface="Tahoma" panose="020B0604030504040204" pitchFamily="34" charset="0"/>
                    </a:rPr>
                    <a:t>IFOF</a:t>
                  </a:r>
                </a:p>
              </p:txBody>
            </p:sp>
            <p:cxnSp>
              <p:nvCxnSpPr>
                <p:cNvPr id="149" name="Straight Connector 148">
                  <a:extLst>
                    <a:ext uri="{FF2B5EF4-FFF2-40B4-BE49-F238E27FC236}">
                      <a16:creationId xmlns:a16="http://schemas.microsoft.com/office/drawing/2014/main" id="{9AA2FC3C-413D-E84E-ACB8-64EDFD939F24}"/>
                    </a:ext>
                  </a:extLst>
                </p:cNvPr>
                <p:cNvCxnSpPr>
                  <a:cxnSpLocks/>
                </p:cNvCxnSpPr>
                <p:nvPr/>
              </p:nvCxnSpPr>
              <p:spPr>
                <a:xfrm>
                  <a:off x="10021337" y="15678466"/>
                  <a:ext cx="1531633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50" name="TextBox 149">
                  <a:extLst>
                    <a:ext uri="{FF2B5EF4-FFF2-40B4-BE49-F238E27FC236}">
                      <a16:creationId xmlns:a16="http://schemas.microsoft.com/office/drawing/2014/main" id="{A85AE2DA-3D63-6F4E-B718-3F2ACBE0D503}"/>
                    </a:ext>
                  </a:extLst>
                </p:cNvPr>
                <p:cNvSpPr txBox="1"/>
                <p:nvPr/>
              </p:nvSpPr>
              <p:spPr>
                <a:xfrm rot="16200000">
                  <a:off x="9254943" y="17561098"/>
                  <a:ext cx="1532791" cy="838311"/>
                </a:xfrm>
                <a:prstGeom prst="rect">
                  <a:avLst/>
                </a:prstGeom>
                <a:noFill/>
              </p:spPr>
              <p:txBody>
                <a:bodyPr wrap="square" rtlCol="0">
                  <a:spAutoFit/>
                </a:bodyPr>
                <a:lstStyle/>
                <a:p>
                  <a:pPr algn="just"/>
                  <a:r>
                    <a:rPr lang="en-US" sz="3200" b="1">
                      <a:latin typeface="Tahoma" panose="020B0604030504040204" pitchFamily="34" charset="0"/>
                      <a:ea typeface="Tahoma" panose="020B0604030504040204" pitchFamily="34" charset="0"/>
                      <a:cs typeface="Tahoma" panose="020B0604030504040204" pitchFamily="34" charset="0"/>
                    </a:rPr>
                    <a:t>UF</a:t>
                  </a:r>
                </a:p>
              </p:txBody>
            </p:sp>
          </p:grpSp>
          <p:cxnSp>
            <p:nvCxnSpPr>
              <p:cNvPr id="130" name="Straight Connector 129">
                <a:extLst>
                  <a:ext uri="{FF2B5EF4-FFF2-40B4-BE49-F238E27FC236}">
                    <a16:creationId xmlns:a16="http://schemas.microsoft.com/office/drawing/2014/main" id="{F50EEEA6-BCCC-1347-A059-A48632893A82}"/>
                  </a:ext>
                </a:extLst>
              </p:cNvPr>
              <p:cNvCxnSpPr>
                <a:cxnSpLocks/>
              </p:cNvCxnSpPr>
              <p:nvPr/>
            </p:nvCxnSpPr>
            <p:spPr>
              <a:xfrm>
                <a:off x="10164212" y="16600056"/>
                <a:ext cx="1421137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31" name="TextBox 130">
                <a:extLst>
                  <a:ext uri="{FF2B5EF4-FFF2-40B4-BE49-F238E27FC236}">
                    <a16:creationId xmlns:a16="http://schemas.microsoft.com/office/drawing/2014/main" id="{8ADE795A-8EC5-694A-82FE-BB0B5E95CC22}"/>
                  </a:ext>
                </a:extLst>
              </p:cNvPr>
              <p:cNvSpPr txBox="1"/>
              <p:nvPr/>
            </p:nvSpPr>
            <p:spPr>
              <a:xfrm>
                <a:off x="15329546" y="5825647"/>
                <a:ext cx="4948448" cy="1279528"/>
              </a:xfrm>
              <a:prstGeom prst="rect">
                <a:avLst/>
              </a:prstGeom>
              <a:noFill/>
            </p:spPr>
            <p:txBody>
              <a:bodyPr wrap="square" rtlCol="0">
                <a:spAutoFit/>
              </a:bodyPr>
              <a:lstStyle/>
              <a:p>
                <a:pPr algn="ctr"/>
                <a:r>
                  <a:rPr lang="en-US" sz="3200" b="1" dirty="0">
                    <a:latin typeface="Tahoma" panose="020B0604030504040204" pitchFamily="34" charset="0"/>
                    <a:ea typeface="Tahoma" panose="020B0604030504040204" pitchFamily="34" charset="0"/>
                    <a:cs typeface="Tahoma" panose="020B0604030504040204" pitchFamily="34" charset="0"/>
                  </a:rPr>
                  <a:t>CYLINDERS</a:t>
                </a:r>
              </a:p>
              <a:p>
                <a:pPr algn="ctr"/>
                <a:r>
                  <a:rPr lang="en-US" sz="2000" i="1" dirty="0">
                    <a:latin typeface="Tahoma" panose="020B0604030504040204" pitchFamily="34" charset="0"/>
                    <a:ea typeface="Tahoma" panose="020B0604030504040204" pitchFamily="34" charset="0"/>
                    <a:cs typeface="Tahoma" panose="020B0604030504040204" pitchFamily="34" charset="0"/>
                  </a:rPr>
                  <a:t>Medium Resolution</a:t>
                </a:r>
              </a:p>
            </p:txBody>
          </p:sp>
          <p:sp>
            <p:nvSpPr>
              <p:cNvPr id="132" name="TextBox 131">
                <a:extLst>
                  <a:ext uri="{FF2B5EF4-FFF2-40B4-BE49-F238E27FC236}">
                    <a16:creationId xmlns:a16="http://schemas.microsoft.com/office/drawing/2014/main" id="{F2F1FB05-4A06-A649-A3F8-01FE967E8A88}"/>
                  </a:ext>
                </a:extLst>
              </p:cNvPr>
              <p:cNvSpPr txBox="1"/>
              <p:nvPr/>
            </p:nvSpPr>
            <p:spPr>
              <a:xfrm>
                <a:off x="20158956" y="5849430"/>
                <a:ext cx="3903631" cy="1279528"/>
              </a:xfrm>
              <a:prstGeom prst="rect">
                <a:avLst/>
              </a:prstGeom>
              <a:noFill/>
            </p:spPr>
            <p:txBody>
              <a:bodyPr wrap="square" rtlCol="0">
                <a:spAutoFit/>
              </a:bodyPr>
              <a:lstStyle/>
              <a:p>
                <a:pPr algn="ctr"/>
                <a:r>
                  <a:rPr lang="en-US" sz="3200" b="1" dirty="0">
                    <a:latin typeface="Tahoma" panose="020B0604030504040204" pitchFamily="34" charset="0"/>
                    <a:ea typeface="Tahoma" panose="020B0604030504040204" pitchFamily="34" charset="0"/>
                    <a:cs typeface="Tahoma" panose="020B0604030504040204" pitchFamily="34" charset="0"/>
                  </a:rPr>
                  <a:t>CYLINDERS</a:t>
                </a:r>
              </a:p>
              <a:p>
                <a:pPr algn="ctr"/>
                <a:r>
                  <a:rPr lang="en-US" sz="2000" i="1" dirty="0">
                    <a:latin typeface="Tahoma" panose="020B0604030504040204" pitchFamily="34" charset="0"/>
                    <a:ea typeface="Tahoma" panose="020B0604030504040204" pitchFamily="34" charset="0"/>
                    <a:cs typeface="Tahoma" panose="020B0604030504040204" pitchFamily="34" charset="0"/>
                  </a:rPr>
                  <a:t>Low Resolution</a:t>
                </a:r>
              </a:p>
            </p:txBody>
          </p:sp>
          <p:sp>
            <p:nvSpPr>
              <p:cNvPr id="133" name="TextBox 132">
                <a:extLst>
                  <a:ext uri="{FF2B5EF4-FFF2-40B4-BE49-F238E27FC236}">
                    <a16:creationId xmlns:a16="http://schemas.microsoft.com/office/drawing/2014/main" id="{9DF30518-F8DA-CB49-BD5B-17612B3DD302}"/>
                  </a:ext>
                </a:extLst>
              </p:cNvPr>
              <p:cNvSpPr txBox="1"/>
              <p:nvPr/>
            </p:nvSpPr>
            <p:spPr>
              <a:xfrm rot="16200000">
                <a:off x="9284817" y="7099218"/>
                <a:ext cx="3076163" cy="529460"/>
              </a:xfrm>
              <a:prstGeom prst="rect">
                <a:avLst/>
              </a:prstGeom>
              <a:noFill/>
            </p:spPr>
            <p:txBody>
              <a:bodyPr wrap="square" rtlCol="0">
                <a:spAutoFit/>
              </a:bodyPr>
              <a:lstStyle/>
              <a:p>
                <a:pPr algn="just"/>
                <a:r>
                  <a:rPr lang="en-US" sz="1800" b="1" dirty="0">
                    <a:latin typeface="Tahoma" panose="020B0604030504040204" pitchFamily="34" charset="0"/>
                    <a:ea typeface="Tahoma" panose="020B0604030504040204" pitchFamily="34" charset="0"/>
                    <a:cs typeface="Tahoma" panose="020B0604030504040204" pitchFamily="34" charset="0"/>
                  </a:rPr>
                  <a:t>ACS 1</a:t>
                </a:r>
              </a:p>
            </p:txBody>
          </p:sp>
          <p:sp>
            <p:nvSpPr>
              <p:cNvPr id="134" name="TextBox 133">
                <a:extLst>
                  <a:ext uri="{FF2B5EF4-FFF2-40B4-BE49-F238E27FC236}">
                    <a16:creationId xmlns:a16="http://schemas.microsoft.com/office/drawing/2014/main" id="{FA69E285-86A7-F142-930B-2F942DDB28FC}"/>
                  </a:ext>
                </a:extLst>
              </p:cNvPr>
              <p:cNvSpPr txBox="1"/>
              <p:nvPr/>
            </p:nvSpPr>
            <p:spPr>
              <a:xfrm rot="16200000">
                <a:off x="9284819" y="9300311"/>
                <a:ext cx="3076163" cy="529460"/>
              </a:xfrm>
              <a:prstGeom prst="rect">
                <a:avLst/>
              </a:prstGeom>
              <a:noFill/>
            </p:spPr>
            <p:txBody>
              <a:bodyPr wrap="square" rtlCol="0">
                <a:spAutoFit/>
              </a:bodyPr>
              <a:lstStyle/>
              <a:p>
                <a:pPr algn="just"/>
                <a:r>
                  <a:rPr lang="en-US" sz="1800" b="1">
                    <a:latin typeface="Tahoma" panose="020B0604030504040204" pitchFamily="34" charset="0"/>
                    <a:ea typeface="Tahoma" panose="020B0604030504040204" pitchFamily="34" charset="0"/>
                    <a:cs typeface="Tahoma" panose="020B0604030504040204" pitchFamily="34" charset="0"/>
                  </a:rPr>
                  <a:t>ACS 2</a:t>
                </a:r>
              </a:p>
            </p:txBody>
          </p:sp>
          <p:cxnSp>
            <p:nvCxnSpPr>
              <p:cNvPr id="135" name="Straight Connector 134">
                <a:extLst>
                  <a:ext uri="{FF2B5EF4-FFF2-40B4-BE49-F238E27FC236}">
                    <a16:creationId xmlns:a16="http://schemas.microsoft.com/office/drawing/2014/main" id="{EA476CE8-C730-2544-83EC-63D78F68676C}"/>
                  </a:ext>
                </a:extLst>
              </p:cNvPr>
              <p:cNvCxnSpPr>
                <a:cxnSpLocks/>
              </p:cNvCxnSpPr>
              <p:nvPr/>
            </p:nvCxnSpPr>
            <p:spPr>
              <a:xfrm>
                <a:off x="10845684" y="9480800"/>
                <a:ext cx="13529903"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36" name="TextBox 135">
                <a:extLst>
                  <a:ext uri="{FF2B5EF4-FFF2-40B4-BE49-F238E27FC236}">
                    <a16:creationId xmlns:a16="http://schemas.microsoft.com/office/drawing/2014/main" id="{08DC373B-8B51-F042-B8D7-869830B79CBF}"/>
                  </a:ext>
                </a:extLst>
              </p:cNvPr>
              <p:cNvSpPr txBox="1"/>
              <p:nvPr/>
            </p:nvSpPr>
            <p:spPr>
              <a:xfrm rot="16200000">
                <a:off x="9284819" y="11531782"/>
                <a:ext cx="3076163" cy="529460"/>
              </a:xfrm>
              <a:prstGeom prst="rect">
                <a:avLst/>
              </a:prstGeom>
              <a:noFill/>
            </p:spPr>
            <p:txBody>
              <a:bodyPr wrap="square" rtlCol="0">
                <a:spAutoFit/>
              </a:bodyPr>
              <a:lstStyle/>
              <a:p>
                <a:pPr algn="just"/>
                <a:r>
                  <a:rPr lang="en-US" sz="1800" b="1">
                    <a:latin typeface="Tahoma" panose="020B0604030504040204" pitchFamily="34" charset="0"/>
                    <a:ea typeface="Tahoma" panose="020B0604030504040204" pitchFamily="34" charset="0"/>
                    <a:cs typeface="Tahoma" panose="020B0604030504040204" pitchFamily="34" charset="0"/>
                  </a:rPr>
                  <a:t>ACS 1</a:t>
                </a:r>
              </a:p>
            </p:txBody>
          </p:sp>
          <p:sp>
            <p:nvSpPr>
              <p:cNvPr id="137" name="TextBox 136">
                <a:extLst>
                  <a:ext uri="{FF2B5EF4-FFF2-40B4-BE49-F238E27FC236}">
                    <a16:creationId xmlns:a16="http://schemas.microsoft.com/office/drawing/2014/main" id="{D052E78B-7299-364E-ABD1-2DD9813953A8}"/>
                  </a:ext>
                </a:extLst>
              </p:cNvPr>
              <p:cNvSpPr txBox="1"/>
              <p:nvPr/>
            </p:nvSpPr>
            <p:spPr>
              <a:xfrm rot="16200000">
                <a:off x="9284819" y="13854863"/>
                <a:ext cx="3076163" cy="529460"/>
              </a:xfrm>
              <a:prstGeom prst="rect">
                <a:avLst/>
              </a:prstGeom>
              <a:noFill/>
            </p:spPr>
            <p:txBody>
              <a:bodyPr wrap="square" rtlCol="0">
                <a:spAutoFit/>
              </a:bodyPr>
              <a:lstStyle/>
              <a:p>
                <a:pPr algn="just"/>
                <a:r>
                  <a:rPr lang="en-US" sz="1800" b="1">
                    <a:latin typeface="Tahoma" panose="020B0604030504040204" pitchFamily="34" charset="0"/>
                    <a:ea typeface="Tahoma" panose="020B0604030504040204" pitchFamily="34" charset="0"/>
                    <a:cs typeface="Tahoma" panose="020B0604030504040204" pitchFamily="34" charset="0"/>
                  </a:rPr>
                  <a:t>ACS 2</a:t>
                </a:r>
              </a:p>
            </p:txBody>
          </p:sp>
          <p:cxnSp>
            <p:nvCxnSpPr>
              <p:cNvPr id="138" name="Straight Connector 137">
                <a:extLst>
                  <a:ext uri="{FF2B5EF4-FFF2-40B4-BE49-F238E27FC236}">
                    <a16:creationId xmlns:a16="http://schemas.microsoft.com/office/drawing/2014/main" id="{0C4A3170-EED0-464F-BCC5-1A9E0D50FA98}"/>
                  </a:ext>
                </a:extLst>
              </p:cNvPr>
              <p:cNvCxnSpPr>
                <a:cxnSpLocks/>
              </p:cNvCxnSpPr>
              <p:nvPr/>
            </p:nvCxnSpPr>
            <p:spPr>
              <a:xfrm>
                <a:off x="10845684" y="13918109"/>
                <a:ext cx="13529903"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pic>
            <p:nvPicPr>
              <p:cNvPr id="139" name="Picture 138">
                <a:extLst>
                  <a:ext uri="{FF2B5EF4-FFF2-40B4-BE49-F238E27FC236}">
                    <a16:creationId xmlns:a16="http://schemas.microsoft.com/office/drawing/2014/main" id="{451974A6-C310-A743-BF59-517C49180DA7}"/>
                  </a:ext>
                </a:extLst>
              </p:cNvPr>
              <p:cNvPicPr>
                <a:picLocks/>
              </p:cNvPicPr>
              <p:nvPr/>
            </p:nvPicPr>
            <p:blipFill rotWithShape="1">
              <a:blip r:embed="rId22"/>
              <a:srcRect l="2733" t="36653" r="2924" b="25480"/>
              <a:stretch/>
            </p:blipFill>
            <p:spPr>
              <a:xfrm rot="16200000">
                <a:off x="22607115" y="9015229"/>
                <a:ext cx="4738092" cy="360000"/>
              </a:xfrm>
              <a:prstGeom prst="rect">
                <a:avLst/>
              </a:prstGeom>
            </p:spPr>
          </p:pic>
          <p:sp>
            <p:nvSpPr>
              <p:cNvPr id="140" name="TextBox 139">
                <a:extLst>
                  <a:ext uri="{FF2B5EF4-FFF2-40B4-BE49-F238E27FC236}">
                    <a16:creationId xmlns:a16="http://schemas.microsoft.com/office/drawing/2014/main" id="{595DF47D-A23B-DA46-89E8-9E49D82ECCFE}"/>
                  </a:ext>
                </a:extLst>
              </p:cNvPr>
              <p:cNvSpPr txBox="1"/>
              <p:nvPr/>
            </p:nvSpPr>
            <p:spPr>
              <a:xfrm>
                <a:off x="25082637" y="11114845"/>
                <a:ext cx="1242207" cy="485338"/>
              </a:xfrm>
              <a:prstGeom prst="rect">
                <a:avLst/>
              </a:prstGeom>
              <a:noFill/>
            </p:spPr>
            <p:txBody>
              <a:bodyPr wrap="square" rtlCol="0">
                <a:spAutoFit/>
              </a:bodyPr>
              <a:lstStyle/>
              <a:p>
                <a:pPr algn="just"/>
                <a:r>
                  <a:rPr lang="en-US" sz="1600" dirty="0">
                    <a:latin typeface="Tahoma" panose="020B0604030504040204" pitchFamily="34" charset="0"/>
                    <a:ea typeface="Tahoma" panose="020B0604030504040204" pitchFamily="34" charset="0"/>
                    <a:cs typeface="Tahoma" panose="020B0604030504040204" pitchFamily="34" charset="0"/>
                  </a:rPr>
                  <a:t>0</a:t>
                </a:r>
              </a:p>
            </p:txBody>
          </p:sp>
          <p:sp>
            <p:nvSpPr>
              <p:cNvPr id="141" name="TextBox 140">
                <a:extLst>
                  <a:ext uri="{FF2B5EF4-FFF2-40B4-BE49-F238E27FC236}">
                    <a16:creationId xmlns:a16="http://schemas.microsoft.com/office/drawing/2014/main" id="{AE8F31FA-EEF3-634D-8FC2-EB7C450CE84B}"/>
                  </a:ext>
                </a:extLst>
              </p:cNvPr>
              <p:cNvSpPr txBox="1"/>
              <p:nvPr/>
            </p:nvSpPr>
            <p:spPr>
              <a:xfrm>
                <a:off x="25079165" y="6779272"/>
                <a:ext cx="1242207" cy="485338"/>
              </a:xfrm>
              <a:prstGeom prst="rect">
                <a:avLst/>
              </a:prstGeom>
              <a:noFill/>
            </p:spPr>
            <p:txBody>
              <a:bodyPr wrap="square" rtlCol="0">
                <a:spAutoFit/>
              </a:bodyPr>
              <a:lstStyle/>
              <a:p>
                <a:pPr algn="just"/>
                <a:r>
                  <a:rPr lang="en-US" sz="1600" dirty="0">
                    <a:latin typeface="Tahoma" panose="020B0604030504040204" pitchFamily="34" charset="0"/>
                    <a:ea typeface="Tahoma" panose="020B0604030504040204" pitchFamily="34" charset="0"/>
                    <a:cs typeface="Tahoma" panose="020B0604030504040204" pitchFamily="34" charset="0"/>
                  </a:rPr>
                  <a:t>0.8</a:t>
                </a:r>
              </a:p>
            </p:txBody>
          </p:sp>
          <p:pic>
            <p:nvPicPr>
              <p:cNvPr id="142" name="Picture 141">
                <a:extLst>
                  <a:ext uri="{FF2B5EF4-FFF2-40B4-BE49-F238E27FC236}">
                    <a16:creationId xmlns:a16="http://schemas.microsoft.com/office/drawing/2014/main" id="{419FA39F-3657-E349-9B9D-17CB6411A390}"/>
                  </a:ext>
                </a:extLst>
              </p:cNvPr>
              <p:cNvPicPr>
                <a:picLocks/>
              </p:cNvPicPr>
              <p:nvPr/>
            </p:nvPicPr>
            <p:blipFill rotWithShape="1">
              <a:blip r:embed="rId22"/>
              <a:srcRect l="2733" t="36653" r="2924" b="25480"/>
              <a:stretch/>
            </p:blipFill>
            <p:spPr>
              <a:xfrm rot="16200000">
                <a:off x="22597284" y="14039879"/>
                <a:ext cx="4757755" cy="360000"/>
              </a:xfrm>
              <a:prstGeom prst="rect">
                <a:avLst/>
              </a:prstGeom>
            </p:spPr>
          </p:pic>
          <p:sp>
            <p:nvSpPr>
              <p:cNvPr id="143" name="TextBox 142">
                <a:extLst>
                  <a:ext uri="{FF2B5EF4-FFF2-40B4-BE49-F238E27FC236}">
                    <a16:creationId xmlns:a16="http://schemas.microsoft.com/office/drawing/2014/main" id="{3C01FDCB-63D1-BA4A-A279-CC01FF1632EB}"/>
                  </a:ext>
                </a:extLst>
              </p:cNvPr>
              <p:cNvSpPr txBox="1"/>
              <p:nvPr/>
            </p:nvSpPr>
            <p:spPr>
              <a:xfrm>
                <a:off x="25079165" y="16142211"/>
                <a:ext cx="1242207" cy="485338"/>
              </a:xfrm>
              <a:prstGeom prst="rect">
                <a:avLst/>
              </a:prstGeom>
              <a:noFill/>
            </p:spPr>
            <p:txBody>
              <a:bodyPr wrap="square" rtlCol="0">
                <a:spAutoFit/>
              </a:bodyPr>
              <a:lstStyle/>
              <a:p>
                <a:pPr algn="just"/>
                <a:r>
                  <a:rPr lang="en-US" sz="1600">
                    <a:latin typeface="Tahoma" panose="020B0604030504040204" pitchFamily="34" charset="0"/>
                    <a:ea typeface="Tahoma" panose="020B0604030504040204" pitchFamily="34" charset="0"/>
                    <a:cs typeface="Tahoma" panose="020B0604030504040204" pitchFamily="34" charset="0"/>
                  </a:rPr>
                  <a:t>0</a:t>
                </a:r>
              </a:p>
            </p:txBody>
          </p:sp>
          <p:sp>
            <p:nvSpPr>
              <p:cNvPr id="144" name="TextBox 143">
                <a:extLst>
                  <a:ext uri="{FF2B5EF4-FFF2-40B4-BE49-F238E27FC236}">
                    <a16:creationId xmlns:a16="http://schemas.microsoft.com/office/drawing/2014/main" id="{99FEAB81-80A2-7941-B0AC-8D1434A8A608}"/>
                  </a:ext>
                </a:extLst>
              </p:cNvPr>
              <p:cNvSpPr txBox="1"/>
              <p:nvPr/>
            </p:nvSpPr>
            <p:spPr>
              <a:xfrm>
                <a:off x="25079165" y="11837440"/>
                <a:ext cx="1242207" cy="485338"/>
              </a:xfrm>
              <a:prstGeom prst="rect">
                <a:avLst/>
              </a:prstGeom>
              <a:noFill/>
            </p:spPr>
            <p:txBody>
              <a:bodyPr wrap="square" rtlCol="0">
                <a:spAutoFit/>
              </a:bodyPr>
              <a:lstStyle/>
              <a:p>
                <a:pPr algn="just"/>
                <a:r>
                  <a:rPr lang="en-US" sz="1600" dirty="0">
                    <a:latin typeface="Tahoma" panose="020B0604030504040204" pitchFamily="34" charset="0"/>
                    <a:ea typeface="Tahoma" panose="020B0604030504040204" pitchFamily="34" charset="0"/>
                    <a:cs typeface="Tahoma" panose="020B0604030504040204" pitchFamily="34" charset="0"/>
                  </a:rPr>
                  <a:t>1</a:t>
                </a:r>
              </a:p>
            </p:txBody>
          </p:sp>
        </p:grpSp>
        <p:sp>
          <p:nvSpPr>
            <p:cNvPr id="153" name="TextBox 152">
              <a:extLst>
                <a:ext uri="{FF2B5EF4-FFF2-40B4-BE49-F238E27FC236}">
                  <a16:creationId xmlns:a16="http://schemas.microsoft.com/office/drawing/2014/main" id="{246472C5-2595-114A-BC9B-209B1A6D1F4D}"/>
                </a:ext>
              </a:extLst>
            </p:cNvPr>
            <p:cNvSpPr txBox="1"/>
            <p:nvPr/>
          </p:nvSpPr>
          <p:spPr>
            <a:xfrm>
              <a:off x="2296252" y="29643166"/>
              <a:ext cx="8928992" cy="553998"/>
            </a:xfrm>
            <a:prstGeom prst="rect">
              <a:avLst/>
            </a:prstGeom>
            <a:noFill/>
          </p:spPr>
          <p:txBody>
            <a:bodyPr wrap="square" rtlCol="0">
              <a:spAutoFit/>
            </a:bodyPr>
            <a:lstStyle/>
            <a:p>
              <a:pPr algn="just"/>
              <a:r>
                <a:rPr lang="en-US" sz="3000" i="1" dirty="0">
                  <a:latin typeface="Tahoma" panose="020B0604030504040204" pitchFamily="34" charset="0"/>
                  <a:ea typeface="Tahoma" panose="020B0604030504040204" pitchFamily="34" charset="0"/>
                  <a:cs typeface="Tahoma" panose="020B0604030504040204" pitchFamily="34" charset="0"/>
                </a:rPr>
                <a:t>Fig. 2: Multi-resolution visualization of fiber bundles</a:t>
              </a:r>
            </a:p>
          </p:txBody>
        </p:sp>
      </p:grpSp>
      <p:grpSp>
        <p:nvGrpSpPr>
          <p:cNvPr id="32" name="Group 31">
            <a:extLst>
              <a:ext uri="{FF2B5EF4-FFF2-40B4-BE49-F238E27FC236}">
                <a16:creationId xmlns:a16="http://schemas.microsoft.com/office/drawing/2014/main" id="{0AF5C702-A083-C244-AF4D-C5656707BE0C}"/>
              </a:ext>
            </a:extLst>
          </p:cNvPr>
          <p:cNvGrpSpPr/>
          <p:nvPr/>
        </p:nvGrpSpPr>
        <p:grpSpPr>
          <a:xfrm>
            <a:off x="19959872" y="32550362"/>
            <a:ext cx="7307047" cy="6914309"/>
            <a:chOff x="20213214" y="31319836"/>
            <a:chExt cx="8821936" cy="8347776"/>
          </a:xfrm>
        </p:grpSpPr>
        <p:pic>
          <p:nvPicPr>
            <p:cNvPr id="14346" name="Picture 14345">
              <a:extLst>
                <a:ext uri="{FF2B5EF4-FFF2-40B4-BE49-F238E27FC236}">
                  <a16:creationId xmlns:a16="http://schemas.microsoft.com/office/drawing/2014/main" id="{1B933874-EA24-8F41-A93C-E999944D50B2}"/>
                </a:ext>
              </a:extLst>
            </p:cNvPr>
            <p:cNvPicPr>
              <a:picLocks noChangeAspect="1"/>
            </p:cNvPicPr>
            <p:nvPr/>
          </p:nvPicPr>
          <p:blipFill>
            <a:blip r:embed="rId35"/>
            <a:stretch>
              <a:fillRect/>
            </a:stretch>
          </p:blipFill>
          <p:spPr>
            <a:xfrm>
              <a:off x="20213214" y="31319836"/>
              <a:ext cx="8821936" cy="7680790"/>
            </a:xfrm>
            <a:prstGeom prst="rect">
              <a:avLst/>
            </a:prstGeom>
          </p:spPr>
        </p:pic>
        <p:sp>
          <p:nvSpPr>
            <p:cNvPr id="156" name="TextBox 155">
              <a:extLst>
                <a:ext uri="{FF2B5EF4-FFF2-40B4-BE49-F238E27FC236}">
                  <a16:creationId xmlns:a16="http://schemas.microsoft.com/office/drawing/2014/main" id="{880A54EE-AA16-494E-908A-D1393B65D24C}"/>
                </a:ext>
              </a:extLst>
            </p:cNvPr>
            <p:cNvSpPr txBox="1"/>
            <p:nvPr/>
          </p:nvSpPr>
          <p:spPr>
            <a:xfrm>
              <a:off x="21485013" y="38998760"/>
              <a:ext cx="6278336" cy="668852"/>
            </a:xfrm>
            <a:prstGeom prst="rect">
              <a:avLst/>
            </a:prstGeom>
            <a:noFill/>
          </p:spPr>
          <p:txBody>
            <a:bodyPr wrap="square" rtlCol="0">
              <a:spAutoFit/>
            </a:bodyPr>
            <a:lstStyle/>
            <a:p>
              <a:pPr algn="just"/>
              <a:r>
                <a:rPr lang="en-US" sz="3000" i="1" dirty="0">
                  <a:latin typeface="Tahoma" panose="020B0604030504040204" pitchFamily="34" charset="0"/>
                  <a:ea typeface="Tahoma" panose="020B0604030504040204" pitchFamily="34" charset="0"/>
                  <a:cs typeface="Tahoma" panose="020B0604030504040204" pitchFamily="34" charset="0"/>
                </a:rPr>
                <a:t>Fig. 3: Tracts dispersion map</a:t>
              </a:r>
            </a:p>
          </p:txBody>
        </p:sp>
      </p:grpSp>
      <p:cxnSp>
        <p:nvCxnSpPr>
          <p:cNvPr id="16" name="Straight Connector 15">
            <a:extLst>
              <a:ext uri="{FF2B5EF4-FFF2-40B4-BE49-F238E27FC236}">
                <a16:creationId xmlns:a16="http://schemas.microsoft.com/office/drawing/2014/main" id="{621FA6D7-B7EE-A445-9BDB-5A3D7E23931E}"/>
              </a:ext>
            </a:extLst>
          </p:cNvPr>
          <p:cNvCxnSpPr/>
          <p:nvPr/>
        </p:nvCxnSpPr>
        <p:spPr bwMode="auto">
          <a:xfrm>
            <a:off x="456571" y="8452515"/>
            <a:ext cx="28766352" cy="0"/>
          </a:xfrm>
          <a:prstGeom prst="line">
            <a:avLst/>
          </a:prstGeom>
          <a:solidFill>
            <a:schemeClr val="accent1"/>
          </a:solidFill>
          <a:ln w="9525" cap="flat" cmpd="sng" algn="ctr">
            <a:solidFill>
              <a:srgbClr val="BF1238"/>
            </a:solidFill>
            <a:prstDash val="solid"/>
            <a:round/>
            <a:headEnd type="none" w="med" len="med"/>
            <a:tailEnd type="none" w="med" len="med"/>
          </a:ln>
          <a:effectLst/>
        </p:spPr>
      </p:cxnSp>
      <p:cxnSp>
        <p:nvCxnSpPr>
          <p:cNvPr id="160" name="Straight Connector 159">
            <a:extLst>
              <a:ext uri="{FF2B5EF4-FFF2-40B4-BE49-F238E27FC236}">
                <a16:creationId xmlns:a16="http://schemas.microsoft.com/office/drawing/2014/main" id="{97B71972-DFCE-2348-A53E-734BCD393E5F}"/>
              </a:ext>
            </a:extLst>
          </p:cNvPr>
          <p:cNvCxnSpPr/>
          <p:nvPr/>
        </p:nvCxnSpPr>
        <p:spPr bwMode="auto">
          <a:xfrm>
            <a:off x="456571" y="31692935"/>
            <a:ext cx="28766352" cy="0"/>
          </a:xfrm>
          <a:prstGeom prst="line">
            <a:avLst/>
          </a:prstGeom>
          <a:solidFill>
            <a:schemeClr val="accent1"/>
          </a:solidFill>
          <a:ln w="9525" cap="flat" cmpd="sng" algn="ctr">
            <a:solidFill>
              <a:srgbClr val="BF1238"/>
            </a:solidFill>
            <a:prstDash val="solid"/>
            <a:round/>
            <a:headEnd type="none" w="med" len="med"/>
            <a:tailEnd type="none" w="med" len="med"/>
          </a:ln>
          <a:effectLst/>
        </p:spPr>
      </p:cxnSp>
      <p:cxnSp>
        <p:nvCxnSpPr>
          <p:cNvPr id="161" name="Straight Connector 160">
            <a:extLst>
              <a:ext uri="{FF2B5EF4-FFF2-40B4-BE49-F238E27FC236}">
                <a16:creationId xmlns:a16="http://schemas.microsoft.com/office/drawing/2014/main" id="{F5BCEF57-CADC-154F-9504-048793F4A27E}"/>
              </a:ext>
            </a:extLst>
          </p:cNvPr>
          <p:cNvCxnSpPr/>
          <p:nvPr/>
        </p:nvCxnSpPr>
        <p:spPr bwMode="auto">
          <a:xfrm>
            <a:off x="418452" y="20321761"/>
            <a:ext cx="28766352" cy="0"/>
          </a:xfrm>
          <a:prstGeom prst="line">
            <a:avLst/>
          </a:prstGeom>
          <a:solidFill>
            <a:schemeClr val="accent1"/>
          </a:solidFill>
          <a:ln w="9525" cap="flat" cmpd="sng" algn="ctr">
            <a:solidFill>
              <a:srgbClr val="BF1238"/>
            </a:solidFill>
            <a:prstDash val="lgDash"/>
            <a:round/>
            <a:headEnd type="none" w="med" len="med"/>
            <a:tailEnd type="none" w="med" len="med"/>
          </a:ln>
          <a:effectLst/>
        </p:spPr>
      </p:cxnSp>
      <p:cxnSp>
        <p:nvCxnSpPr>
          <p:cNvPr id="162" name="Straight Connector 161">
            <a:extLst>
              <a:ext uri="{FF2B5EF4-FFF2-40B4-BE49-F238E27FC236}">
                <a16:creationId xmlns:a16="http://schemas.microsoft.com/office/drawing/2014/main" id="{CED52587-1D6E-6040-B18B-122DFDC02022}"/>
              </a:ext>
            </a:extLst>
          </p:cNvPr>
          <p:cNvCxnSpPr/>
          <p:nvPr/>
        </p:nvCxnSpPr>
        <p:spPr bwMode="auto">
          <a:xfrm>
            <a:off x="700846" y="39619905"/>
            <a:ext cx="28766352" cy="0"/>
          </a:xfrm>
          <a:prstGeom prst="line">
            <a:avLst/>
          </a:prstGeom>
          <a:solidFill>
            <a:schemeClr val="accent1"/>
          </a:solidFill>
          <a:ln w="9525" cap="flat" cmpd="sng" algn="ctr">
            <a:solidFill>
              <a:srgbClr val="BF1238"/>
            </a:solidFill>
            <a:prstDash val="solid"/>
            <a:round/>
            <a:headEnd type="none" w="med" len="med"/>
            <a:tailEnd type="none" w="med" len="med"/>
          </a:ln>
          <a:effectLst/>
        </p:spPr>
      </p:cxnSp>
      <p:sp>
        <p:nvSpPr>
          <p:cNvPr id="28" name="Rectangle 27">
            <a:extLst>
              <a:ext uri="{FF2B5EF4-FFF2-40B4-BE49-F238E27FC236}">
                <a16:creationId xmlns:a16="http://schemas.microsoft.com/office/drawing/2014/main" id="{285AADFB-DAD8-3A44-885F-7B691AA3EEEC}"/>
              </a:ext>
            </a:extLst>
          </p:cNvPr>
          <p:cNvSpPr/>
          <p:nvPr/>
        </p:nvSpPr>
        <p:spPr>
          <a:xfrm>
            <a:off x="13123360" y="21538142"/>
            <a:ext cx="15135225" cy="2308324"/>
          </a:xfrm>
          <a:prstGeom prst="rect">
            <a:avLst/>
          </a:prstGeom>
        </p:spPr>
        <p:txBody>
          <a:bodyPr>
            <a:spAutoFit/>
          </a:bodyPr>
          <a:lstStyle/>
          <a:p>
            <a:pPr algn="just"/>
            <a:r>
              <a:rPr lang="en-US" sz="3600" dirty="0">
                <a:latin typeface="Tahoma" panose="020B0604030504040204" pitchFamily="34" charset="0"/>
                <a:ea typeface="Tahoma" panose="020B0604030504040204" pitchFamily="34" charset="0"/>
                <a:cs typeface="Tahoma" panose="020B0604030504040204" pitchFamily="34" charset="0"/>
              </a:rPr>
              <a:t>In order to facilitate brain navigation and to add interactivity to the segmentation process, we introduce a white matter multi-resolution representation based on [3]. Fibers are progressively merged together according to their similarity.</a:t>
            </a:r>
          </a:p>
        </p:txBody>
      </p:sp>
      <p:sp>
        <p:nvSpPr>
          <p:cNvPr id="30" name="Rectangle 29">
            <a:extLst>
              <a:ext uri="{FF2B5EF4-FFF2-40B4-BE49-F238E27FC236}">
                <a16:creationId xmlns:a16="http://schemas.microsoft.com/office/drawing/2014/main" id="{A83072FE-E330-9C4D-B14E-1D7C6A8607FA}"/>
              </a:ext>
            </a:extLst>
          </p:cNvPr>
          <p:cNvSpPr/>
          <p:nvPr/>
        </p:nvSpPr>
        <p:spPr>
          <a:xfrm>
            <a:off x="13123359" y="29208063"/>
            <a:ext cx="15135225" cy="1754326"/>
          </a:xfrm>
          <a:prstGeom prst="rect">
            <a:avLst/>
          </a:prstGeom>
        </p:spPr>
        <p:txBody>
          <a:bodyPr>
            <a:spAutoFit/>
          </a:bodyPr>
          <a:lstStyle/>
          <a:p>
            <a:pPr algn="just"/>
            <a:r>
              <a:rPr lang="en-US" sz="3600" dirty="0">
                <a:latin typeface="Tahoma" panose="020B0604030504040204" pitchFamily="34" charset="0"/>
                <a:ea typeface="Tahoma" panose="020B0604030504040204" pitchFamily="34" charset="0"/>
                <a:cs typeface="Tahoma" panose="020B0604030504040204" pitchFamily="34" charset="0"/>
              </a:rPr>
              <a:t>The interactive multi-resolution and thresholding allow for an easier understanding of the bundle as well as a better determination of the threshold at which fibers are all part of it.</a:t>
            </a:r>
          </a:p>
        </p:txBody>
      </p:sp>
      <p:pic>
        <p:nvPicPr>
          <p:cNvPr id="37" name="Picture 36">
            <a:extLst>
              <a:ext uri="{FF2B5EF4-FFF2-40B4-BE49-F238E27FC236}">
                <a16:creationId xmlns:a16="http://schemas.microsoft.com/office/drawing/2014/main" id="{61A89709-2F15-F04D-9083-FDC819C3220F}"/>
              </a:ext>
            </a:extLst>
          </p:cNvPr>
          <p:cNvPicPr>
            <a:picLocks noChangeAspect="1"/>
          </p:cNvPicPr>
          <p:nvPr/>
        </p:nvPicPr>
        <p:blipFill>
          <a:blip r:embed="rId36"/>
          <a:stretch>
            <a:fillRect/>
          </a:stretch>
        </p:blipFill>
        <p:spPr>
          <a:xfrm>
            <a:off x="28856286" y="39847488"/>
            <a:ext cx="1305434" cy="1305434"/>
          </a:xfrm>
          <a:prstGeom prst="rect">
            <a:avLst/>
          </a:prstGeom>
        </p:spPr>
      </p:pic>
      <p:sp>
        <p:nvSpPr>
          <p:cNvPr id="38" name="TextBox 37">
            <a:hlinkClick r:id="rId37"/>
            <a:extLst>
              <a:ext uri="{FF2B5EF4-FFF2-40B4-BE49-F238E27FC236}">
                <a16:creationId xmlns:a16="http://schemas.microsoft.com/office/drawing/2014/main" id="{8814F10B-991D-C84C-B65D-9606C70036C6}"/>
              </a:ext>
            </a:extLst>
          </p:cNvPr>
          <p:cNvSpPr txBox="1"/>
          <p:nvPr/>
        </p:nvSpPr>
        <p:spPr>
          <a:xfrm>
            <a:off x="25438311" y="41065899"/>
            <a:ext cx="5001904" cy="400110"/>
          </a:xfrm>
          <a:prstGeom prst="rect">
            <a:avLst/>
          </a:prstGeom>
          <a:noFill/>
          <a:ln>
            <a:noFill/>
          </a:ln>
        </p:spPr>
        <p:txBody>
          <a:bodyPr wrap="square" rtlCol="0">
            <a:spAutoFit/>
          </a:bodyPr>
          <a:lstStyle/>
          <a:p>
            <a:r>
              <a:rPr lang="fr-FR" sz="2000" dirty="0">
                <a:solidFill>
                  <a:srgbClr val="0070C0"/>
                </a:solidFill>
                <a:latin typeface="Tahoma" panose="020B0604030504040204" pitchFamily="34" charset="0"/>
                <a:ea typeface="Tahoma" panose="020B0604030504040204" pitchFamily="34" charset="0"/>
                <a:cs typeface="Tahoma" panose="020B0604030504040204" pitchFamily="34" charset="0"/>
                <a:hlinkClick r:id="rId37">
                  <a:extLst>
                    <a:ext uri="{A12FA001-AC4F-418D-AE19-62706E023703}">
                      <ahyp:hlinkClr xmlns:ahyp="http://schemas.microsoft.com/office/drawing/2018/hyperlinkcolor" val="tx"/>
                    </a:ext>
                  </a:extLst>
                </a:hlinkClick>
              </a:rPr>
              <a:t>https://github.com/CorentinMercier/FBTS </a:t>
            </a:r>
            <a:endParaRPr lang="fr-FR" sz="20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pic>
        <p:nvPicPr>
          <p:cNvPr id="163" name="Picture 162">
            <a:extLst>
              <a:ext uri="{FF2B5EF4-FFF2-40B4-BE49-F238E27FC236}">
                <a16:creationId xmlns:a16="http://schemas.microsoft.com/office/drawing/2014/main" id="{DE3490A9-F5CC-9F43-A2C3-A220DD2878F9}"/>
              </a:ext>
            </a:extLst>
          </p:cNvPr>
          <p:cNvPicPr>
            <a:picLocks noChangeAspect="1"/>
          </p:cNvPicPr>
          <p:nvPr/>
        </p:nvPicPr>
        <p:blipFill>
          <a:blip r:embed="rId38"/>
          <a:stretch>
            <a:fillRect/>
          </a:stretch>
        </p:blipFill>
        <p:spPr>
          <a:xfrm>
            <a:off x="10127720" y="13086044"/>
            <a:ext cx="5349481" cy="4670182"/>
          </a:xfrm>
          <a:prstGeom prst="rect">
            <a:avLst/>
          </a:prstGeom>
        </p:spPr>
      </p:pic>
      <p:grpSp>
        <p:nvGrpSpPr>
          <p:cNvPr id="14" name="Groupe 13">
            <a:extLst>
              <a:ext uri="{FF2B5EF4-FFF2-40B4-BE49-F238E27FC236}">
                <a16:creationId xmlns:a16="http://schemas.microsoft.com/office/drawing/2014/main" id="{0DEF63DD-271E-47E6-B200-114FB59EE6A0}"/>
              </a:ext>
            </a:extLst>
          </p:cNvPr>
          <p:cNvGrpSpPr/>
          <p:nvPr/>
        </p:nvGrpSpPr>
        <p:grpSpPr>
          <a:xfrm>
            <a:off x="3671199" y="13468787"/>
            <a:ext cx="4807248" cy="4077865"/>
            <a:chOff x="3040263" y="11507168"/>
            <a:chExt cx="4807248" cy="4077865"/>
          </a:xfrm>
        </p:grpSpPr>
        <p:pic>
          <p:nvPicPr>
            <p:cNvPr id="5" name="Picture 4">
              <a:extLst>
                <a:ext uri="{FF2B5EF4-FFF2-40B4-BE49-F238E27FC236}">
                  <a16:creationId xmlns:a16="http://schemas.microsoft.com/office/drawing/2014/main" id="{9E3E0D85-D1F7-4C46-A2F0-25F62AAEC40E}"/>
                </a:ext>
              </a:extLst>
            </p:cNvPr>
            <p:cNvPicPr>
              <a:picLocks noChangeAspect="1"/>
            </p:cNvPicPr>
            <p:nvPr/>
          </p:nvPicPr>
          <p:blipFill>
            <a:blip r:embed="rId39"/>
            <a:stretch>
              <a:fillRect/>
            </a:stretch>
          </p:blipFill>
          <p:spPr>
            <a:xfrm rot="5400000">
              <a:off x="3183524" y="11507961"/>
              <a:ext cx="3766329" cy="4052852"/>
            </a:xfrm>
            <a:prstGeom prst="rect">
              <a:avLst/>
            </a:prstGeom>
          </p:spPr>
        </p:pic>
        <p:pic>
          <p:nvPicPr>
            <p:cNvPr id="157" name="Picture 97">
              <a:extLst>
                <a:ext uri="{FF2B5EF4-FFF2-40B4-BE49-F238E27FC236}">
                  <a16:creationId xmlns:a16="http://schemas.microsoft.com/office/drawing/2014/main" id="{EF3B7A3E-4271-45DA-9F59-AB65F885FDB5}"/>
                </a:ext>
              </a:extLst>
            </p:cNvPr>
            <p:cNvPicPr>
              <a:picLocks/>
            </p:cNvPicPr>
            <p:nvPr/>
          </p:nvPicPr>
          <p:blipFill rotWithShape="1">
            <a:blip r:embed="rId22"/>
            <a:srcRect l="2733" t="36653" r="2924" b="25480"/>
            <a:stretch/>
          </p:blipFill>
          <p:spPr>
            <a:xfrm rot="16200000">
              <a:off x="5566328" y="13444288"/>
              <a:ext cx="3877958" cy="209061"/>
            </a:xfrm>
            <a:prstGeom prst="rect">
              <a:avLst/>
            </a:prstGeom>
          </p:spPr>
        </p:pic>
        <p:sp>
          <p:nvSpPr>
            <p:cNvPr id="13" name="ZoneTexte 12">
              <a:extLst>
                <a:ext uri="{FF2B5EF4-FFF2-40B4-BE49-F238E27FC236}">
                  <a16:creationId xmlns:a16="http://schemas.microsoft.com/office/drawing/2014/main" id="{CBC5D888-C8CD-4626-A4F5-68FEEC4A93CC}"/>
                </a:ext>
              </a:extLst>
            </p:cNvPr>
            <p:cNvSpPr txBox="1"/>
            <p:nvPr/>
          </p:nvSpPr>
          <p:spPr>
            <a:xfrm>
              <a:off x="7586334" y="11507168"/>
              <a:ext cx="261177" cy="461665"/>
            </a:xfrm>
            <a:prstGeom prst="rect">
              <a:avLst/>
            </a:prstGeom>
            <a:noFill/>
          </p:spPr>
          <p:txBody>
            <a:bodyPr wrap="square" rtlCol="0">
              <a:spAutoFit/>
            </a:bodyPr>
            <a:lstStyle/>
            <a:p>
              <a:r>
                <a:rPr lang="fr-FR" sz="2400" dirty="0">
                  <a:latin typeface="Tahoma" panose="020B0604030504040204" pitchFamily="34" charset="0"/>
                  <a:ea typeface="Tahoma" panose="020B0604030504040204" pitchFamily="34" charset="0"/>
                  <a:cs typeface="Tahoma" panose="020B0604030504040204" pitchFamily="34" charset="0"/>
                </a:rPr>
                <a:t>1</a:t>
              </a:r>
            </a:p>
          </p:txBody>
        </p:sp>
        <p:sp>
          <p:nvSpPr>
            <p:cNvPr id="168" name="ZoneTexte 167">
              <a:extLst>
                <a:ext uri="{FF2B5EF4-FFF2-40B4-BE49-F238E27FC236}">
                  <a16:creationId xmlns:a16="http://schemas.microsoft.com/office/drawing/2014/main" id="{93C0C6A5-775B-4CE1-A8CE-3D2F94E05754}"/>
                </a:ext>
              </a:extLst>
            </p:cNvPr>
            <p:cNvSpPr txBox="1"/>
            <p:nvPr/>
          </p:nvSpPr>
          <p:spPr>
            <a:xfrm>
              <a:off x="7586334" y="15061813"/>
              <a:ext cx="203086" cy="523220"/>
            </a:xfrm>
            <a:prstGeom prst="rect">
              <a:avLst/>
            </a:prstGeom>
            <a:noFill/>
          </p:spPr>
          <p:txBody>
            <a:bodyPr wrap="square" rtlCol="0">
              <a:spAutoFit/>
            </a:bodyPr>
            <a:lstStyle/>
            <a:p>
              <a:r>
                <a:rPr lang="fr-FR" sz="2800" dirty="0">
                  <a:latin typeface="Tahoma" panose="020B0604030504040204" pitchFamily="34" charset="0"/>
                  <a:ea typeface="Tahoma" panose="020B0604030504040204" pitchFamily="34" charset="0"/>
                  <a:cs typeface="Tahoma" panose="020B0604030504040204" pitchFamily="34" charset="0"/>
                </a:rPr>
                <a:t>0</a:t>
              </a:r>
            </a:p>
          </p:txBody>
        </p:sp>
      </p:grpSp>
      <p:sp>
        <p:nvSpPr>
          <p:cNvPr id="173" name="Rectangle 172">
            <a:extLst>
              <a:ext uri="{FF2B5EF4-FFF2-40B4-BE49-F238E27FC236}">
                <a16:creationId xmlns:a16="http://schemas.microsoft.com/office/drawing/2014/main" id="{C8867E38-AFEB-1340-AFCF-09C9A3277430}"/>
              </a:ext>
            </a:extLst>
          </p:cNvPr>
          <p:cNvSpPr/>
          <p:nvPr/>
        </p:nvSpPr>
        <p:spPr>
          <a:xfrm rot="16200000">
            <a:off x="28865825" y="29372535"/>
            <a:ext cx="1997919" cy="400110"/>
          </a:xfrm>
          <a:prstGeom prst="rect">
            <a:avLst/>
          </a:prstGeom>
        </p:spPr>
        <p:txBody>
          <a:bodyPr wrap="none">
            <a:spAutoFit/>
          </a:bodyPr>
          <a:lstStyle/>
          <a:p>
            <a:pPr algn="just"/>
            <a:r>
              <a:rPr lang="en-US" sz="2000" dirty="0">
                <a:latin typeface="Tahoma" panose="020B0604030504040204" pitchFamily="34" charset="0"/>
                <a:ea typeface="Tahoma" panose="020B0604030504040204" pitchFamily="34" charset="0"/>
                <a:cs typeface="Tahoma" panose="020B0604030504040204" pitchFamily="34" charset="0"/>
              </a:rPr>
              <a:t>April 8-11, 2019</a:t>
            </a:r>
            <a:endParaRPr lang="en-US" sz="2000" dirty="0">
              <a:effectLst/>
              <a:latin typeface="Tahoma" panose="020B0604030504040204" pitchFamily="34" charset="0"/>
              <a:ea typeface="Tahoma" panose="020B0604030504040204" pitchFamily="34" charset="0"/>
              <a:cs typeface="Tahoma" panose="020B0604030504040204" pitchFamily="34" charset="0"/>
            </a:endParaRPr>
          </a:p>
        </p:txBody>
      </p:sp>
      <p:cxnSp>
        <p:nvCxnSpPr>
          <p:cNvPr id="176" name="Straight Connector 175">
            <a:extLst>
              <a:ext uri="{FF2B5EF4-FFF2-40B4-BE49-F238E27FC236}">
                <a16:creationId xmlns:a16="http://schemas.microsoft.com/office/drawing/2014/main" id="{A0932194-1845-2942-A96C-CA0EE432996C}"/>
              </a:ext>
            </a:extLst>
          </p:cNvPr>
          <p:cNvCxnSpPr>
            <a:cxnSpLocks/>
          </p:cNvCxnSpPr>
          <p:nvPr/>
        </p:nvCxnSpPr>
        <p:spPr bwMode="auto">
          <a:xfrm flipV="1">
            <a:off x="16715689" y="10996590"/>
            <a:ext cx="0" cy="7296118"/>
          </a:xfrm>
          <a:prstGeom prst="line">
            <a:avLst/>
          </a:prstGeom>
          <a:solidFill>
            <a:schemeClr val="accent1"/>
          </a:solidFill>
          <a:ln w="9525" cap="flat" cmpd="sng" algn="ctr">
            <a:solidFill>
              <a:srgbClr val="BF1238"/>
            </a:solidFill>
            <a:prstDash val="lgDash"/>
            <a:round/>
            <a:headEnd type="none" w="med" len="med"/>
            <a:tailEnd type="none" w="med" len="med"/>
          </a:ln>
          <a:effectLst/>
        </p:spPr>
      </p:cxnSp>
      <p:sp>
        <p:nvSpPr>
          <p:cNvPr id="48" name="TextBox 47">
            <a:extLst>
              <a:ext uri="{FF2B5EF4-FFF2-40B4-BE49-F238E27FC236}">
                <a16:creationId xmlns:a16="http://schemas.microsoft.com/office/drawing/2014/main" id="{AD85436B-0A70-094F-9DC4-033754ACA0B4}"/>
              </a:ext>
            </a:extLst>
          </p:cNvPr>
          <p:cNvSpPr txBox="1"/>
          <p:nvPr/>
        </p:nvSpPr>
        <p:spPr>
          <a:xfrm>
            <a:off x="17314470" y="9773972"/>
            <a:ext cx="11692203" cy="1200329"/>
          </a:xfrm>
          <a:prstGeom prst="rect">
            <a:avLst/>
          </a:prstGeom>
          <a:noFill/>
        </p:spPr>
        <p:txBody>
          <a:bodyPr wrap="square" rtlCol="0">
            <a:spAutoFit/>
          </a:bodyPr>
          <a:lstStyle>
            <a:defPPr>
              <a:defRPr lang="fr-FR"/>
            </a:defPPr>
            <a:lvl1pPr algn="just">
              <a:defRPr sz="3600">
                <a:latin typeface="Tahoma" panose="020B0604030504040204" pitchFamily="34" charset="0"/>
                <a:ea typeface="Tahoma" panose="020B0604030504040204" pitchFamily="34" charset="0"/>
                <a:cs typeface="Tahoma" panose="020B0604030504040204" pitchFamily="34" charset="0"/>
              </a:defRPr>
            </a:lvl1pPr>
          </a:lstStyle>
          <a:p>
            <a:r>
              <a:rPr lang="en-US" dirty="0"/>
              <a:t>An anatomical coherence score (ACS) is assigned to each fiber combining the fuzzy spatial relations.</a:t>
            </a:r>
          </a:p>
        </p:txBody>
      </p:sp>
      <p:sp>
        <p:nvSpPr>
          <p:cNvPr id="178" name="TextBox 177">
            <a:extLst>
              <a:ext uri="{FF2B5EF4-FFF2-40B4-BE49-F238E27FC236}">
                <a16:creationId xmlns:a16="http://schemas.microsoft.com/office/drawing/2014/main" id="{F8867938-C28E-BA42-AFA9-AD10F9F24E2F}"/>
              </a:ext>
            </a:extLst>
          </p:cNvPr>
          <p:cNvSpPr txBox="1"/>
          <p:nvPr/>
        </p:nvSpPr>
        <p:spPr>
          <a:xfrm>
            <a:off x="17600383" y="18753696"/>
            <a:ext cx="11692203" cy="1200329"/>
          </a:xfrm>
          <a:prstGeom prst="rect">
            <a:avLst/>
          </a:prstGeom>
          <a:noFill/>
        </p:spPr>
        <p:txBody>
          <a:bodyPr wrap="square" rtlCol="0">
            <a:spAutoFit/>
          </a:bodyPr>
          <a:lstStyle>
            <a:defPPr>
              <a:defRPr lang="fr-FR"/>
            </a:defPPr>
            <a:lvl1pPr algn="just">
              <a:defRPr sz="3600">
                <a:latin typeface="Tahoma" panose="020B0604030504040204" pitchFamily="34" charset="0"/>
                <a:ea typeface="Tahoma" panose="020B0604030504040204" pitchFamily="34" charset="0"/>
                <a:cs typeface="Tahoma" panose="020B0604030504040204" pitchFamily="34" charset="0"/>
              </a:defRPr>
            </a:lvl1pPr>
          </a:lstStyle>
          <a:p>
            <a:r>
              <a:rPr lang="en-US" dirty="0"/>
              <a:t>Bundles of interest can be selected via an ACS based thresholding operation.</a:t>
            </a:r>
          </a:p>
        </p:txBody>
      </p:sp>
      <p:sp>
        <p:nvSpPr>
          <p:cNvPr id="179" name="TextBox 178">
            <a:extLst>
              <a:ext uri="{FF2B5EF4-FFF2-40B4-BE49-F238E27FC236}">
                <a16:creationId xmlns:a16="http://schemas.microsoft.com/office/drawing/2014/main" id="{1A0DAE94-B43B-4243-982C-5040179BB414}"/>
              </a:ext>
            </a:extLst>
          </p:cNvPr>
          <p:cNvSpPr txBox="1"/>
          <p:nvPr/>
        </p:nvSpPr>
        <p:spPr>
          <a:xfrm>
            <a:off x="-9310448" y="22966286"/>
            <a:ext cx="6016528" cy="8402300"/>
          </a:xfrm>
          <a:prstGeom prst="rect">
            <a:avLst/>
          </a:prstGeom>
          <a:noFill/>
        </p:spPr>
        <p:txBody>
          <a:bodyPr wrap="square" rtlCol="0">
            <a:spAutoFit/>
          </a:bodyPr>
          <a:lstStyle>
            <a:defPPr>
              <a:defRPr lang="fr-FR"/>
            </a:defPPr>
            <a:lvl1pPr>
              <a:defRPr>
                <a:latin typeface="Tahoma" panose="020B0604030504040204" pitchFamily="34" charset="0"/>
                <a:ea typeface="Tahoma" panose="020B0604030504040204" pitchFamily="34" charset="0"/>
                <a:cs typeface="Tahoma" panose="020B0604030504040204" pitchFamily="34" charset="0"/>
              </a:defRPr>
            </a:lvl1pPr>
          </a:lstStyle>
          <a:p>
            <a:pPr algn="just"/>
            <a:r>
              <a:rPr lang="en-US" sz="3600" dirty="0"/>
              <a:t>We propose a method for white matter segmentation exploiting spatial relations between brain regions. We model the relations inherent incertitude relying on the spatial fuzzy set theory [1,2]. To cope with the high redundancy of tractograms and ease interpretation we introduce an interactive navigation and exploration technique based on a multi-resolution brain fiber representation [3].</a:t>
            </a:r>
          </a:p>
        </p:txBody>
      </p:sp>
      <p:sp>
        <p:nvSpPr>
          <p:cNvPr id="51" name="Rectangle 50">
            <a:extLst>
              <a:ext uri="{FF2B5EF4-FFF2-40B4-BE49-F238E27FC236}">
                <a16:creationId xmlns:a16="http://schemas.microsoft.com/office/drawing/2014/main" id="{CA3133B1-FD2F-B944-8B5B-4E6598FFF8B4}"/>
              </a:ext>
            </a:extLst>
          </p:cNvPr>
          <p:cNvSpPr/>
          <p:nvPr/>
        </p:nvSpPr>
        <p:spPr>
          <a:xfrm>
            <a:off x="-10122245" y="31592029"/>
            <a:ext cx="6606071" cy="4031873"/>
          </a:xfrm>
          <a:prstGeom prst="rect">
            <a:avLst/>
          </a:prstGeom>
        </p:spPr>
        <p:txBody>
          <a:bodyPr wrap="square">
            <a:spAutoFit/>
          </a:bodyPr>
          <a:lstStyle/>
          <a:p>
            <a:pPr marL="571500" indent="-571500" algn="just">
              <a:buFont typeface="Arial" panose="020B0604020202020204" pitchFamily="34" charset="0"/>
              <a:buChar char="•"/>
            </a:pPr>
            <a:r>
              <a:rPr lang="en-US" sz="3200" dirty="0"/>
              <a:t>Compared to </a:t>
            </a:r>
            <a:r>
              <a:rPr lang="en-US" sz="3200" i="1" dirty="0"/>
              <a:t>WMQL</a:t>
            </a:r>
            <a:r>
              <a:rPr lang="en-US" sz="3200" dirty="0"/>
              <a:t> [4] and manual segmentation, our technique presents less scattered fibers, especially in the areas connecting the temporal and frontal lobe, as shown in the dispersion colormap of figure 3.</a:t>
            </a:r>
          </a:p>
        </p:txBody>
      </p:sp>
      <p:sp>
        <p:nvSpPr>
          <p:cNvPr id="54" name="TextBox 53">
            <a:extLst>
              <a:ext uri="{FF2B5EF4-FFF2-40B4-BE49-F238E27FC236}">
                <a16:creationId xmlns:a16="http://schemas.microsoft.com/office/drawing/2014/main" id="{DFB24911-1B66-5040-8DED-ABA1A4A02A42}"/>
              </a:ext>
            </a:extLst>
          </p:cNvPr>
          <p:cNvSpPr txBox="1"/>
          <p:nvPr/>
        </p:nvSpPr>
        <p:spPr>
          <a:xfrm>
            <a:off x="639062" y="9779919"/>
            <a:ext cx="15859917" cy="1200329"/>
          </a:xfrm>
          <a:prstGeom prst="rect">
            <a:avLst/>
          </a:prstGeom>
          <a:noFill/>
        </p:spPr>
        <p:txBody>
          <a:bodyPr wrap="square" rtlCol="0">
            <a:spAutoFit/>
          </a:bodyPr>
          <a:lstStyle/>
          <a:p>
            <a:r>
              <a:rPr lang="en-US" sz="3600" dirty="0">
                <a:latin typeface="Tahoma" panose="020B0604030504040204" pitchFamily="34" charset="0"/>
                <a:ea typeface="Tahoma" panose="020B0604030504040204" pitchFamily="34" charset="0"/>
                <a:cs typeface="Tahoma" panose="020B0604030504040204" pitchFamily="34" charset="0"/>
              </a:rPr>
              <a:t>Bundles are defined with spatial (</a:t>
            </a:r>
            <a:r>
              <a:rPr lang="en-US" sz="3600" i="1" dirty="0">
                <a:latin typeface="Tahoma" panose="020B0604030504040204" pitchFamily="34" charset="0"/>
                <a:ea typeface="Tahoma" panose="020B0604030504040204" pitchFamily="34" charset="0"/>
                <a:cs typeface="Tahoma" panose="020B0604030504040204" pitchFamily="34" charset="0"/>
              </a:rPr>
              <a:t>anterior of</a:t>
            </a:r>
            <a:r>
              <a:rPr lang="en-US" sz="3600" dirty="0">
                <a:latin typeface="Tahoma" panose="020B0604030504040204" pitchFamily="34" charset="0"/>
                <a:ea typeface="Tahoma" panose="020B0604030504040204" pitchFamily="34" charset="0"/>
                <a:cs typeface="Tahoma" panose="020B0604030504040204" pitchFamily="34" charset="0"/>
              </a:rPr>
              <a:t>, …), connectivity (</a:t>
            </a:r>
            <a:r>
              <a:rPr lang="en-US" sz="3600" i="1" dirty="0">
                <a:latin typeface="Tahoma" panose="020B0604030504040204" pitchFamily="34" charset="0"/>
                <a:ea typeface="Tahoma" panose="020B0604030504040204" pitchFamily="34" charset="0"/>
                <a:cs typeface="Tahoma" panose="020B0604030504040204" pitchFamily="34" charset="0"/>
              </a:rPr>
              <a:t>endpoint in</a:t>
            </a:r>
            <a:r>
              <a:rPr lang="en-US" sz="3600" dirty="0">
                <a:latin typeface="Tahoma" panose="020B0604030504040204" pitchFamily="34" charset="0"/>
                <a:ea typeface="Tahoma" panose="020B0604030504040204" pitchFamily="34" charset="0"/>
                <a:cs typeface="Tahoma" panose="020B0604030504040204" pitchFamily="34" charset="0"/>
              </a:rPr>
              <a:t>, …) and trajectory (</a:t>
            </a:r>
            <a:r>
              <a:rPr lang="en-US" sz="3600" i="1" dirty="0">
                <a:latin typeface="Tahoma" panose="020B0604030504040204" pitchFamily="34" charset="0"/>
                <a:ea typeface="Tahoma" panose="020B0604030504040204" pitchFamily="34" charset="0"/>
                <a:cs typeface="Tahoma" panose="020B0604030504040204" pitchFamily="34" charset="0"/>
              </a:rPr>
              <a:t>crossing,</a:t>
            </a:r>
            <a:r>
              <a:rPr lang="en-US" sz="3600" dirty="0">
                <a:latin typeface="Tahoma" panose="020B0604030504040204" pitchFamily="34" charset="0"/>
                <a:ea typeface="Tahoma" panose="020B0604030504040204" pitchFamily="34" charset="0"/>
                <a:cs typeface="Tahoma" panose="020B0604030504040204" pitchFamily="34" charset="0"/>
              </a:rPr>
              <a:t> …) indication using a structured language.</a:t>
            </a:r>
          </a:p>
        </p:txBody>
      </p:sp>
      <p:sp>
        <p:nvSpPr>
          <p:cNvPr id="180" name="TextBox 179">
            <a:extLst>
              <a:ext uri="{FF2B5EF4-FFF2-40B4-BE49-F238E27FC236}">
                <a16:creationId xmlns:a16="http://schemas.microsoft.com/office/drawing/2014/main" id="{5722880B-A4DC-104D-9917-5C3C817C338C}"/>
              </a:ext>
            </a:extLst>
          </p:cNvPr>
          <p:cNvSpPr txBox="1"/>
          <p:nvPr/>
        </p:nvSpPr>
        <p:spPr>
          <a:xfrm>
            <a:off x="570771" y="11522580"/>
            <a:ext cx="14976317" cy="1200329"/>
          </a:xfrm>
          <a:prstGeom prst="rect">
            <a:avLst/>
          </a:prstGeom>
          <a:noFill/>
        </p:spPr>
        <p:txBody>
          <a:bodyPr wrap="square" rtlCol="0">
            <a:spAutoFit/>
          </a:bodyPr>
          <a:lstStyle/>
          <a:p>
            <a:r>
              <a:rPr lang="en-US" sz="3600" dirty="0">
                <a:latin typeface="Tahoma" panose="020B0604030504040204" pitchFamily="34" charset="0"/>
                <a:ea typeface="Tahoma" panose="020B0604030504040204" pitchFamily="34" charset="0"/>
                <a:cs typeface="Tahoma" panose="020B0604030504040204" pitchFamily="34" charset="0"/>
              </a:rPr>
              <a:t>For each descriptor, spatial membership functions model the satisfaction degree of all the image voxels. </a:t>
            </a:r>
          </a:p>
        </p:txBody>
      </p:sp>
      <p:sp>
        <p:nvSpPr>
          <p:cNvPr id="57" name="Rectangle 56">
            <a:extLst>
              <a:ext uri="{FF2B5EF4-FFF2-40B4-BE49-F238E27FC236}">
                <a16:creationId xmlns:a16="http://schemas.microsoft.com/office/drawing/2014/main" id="{D262B9B0-4FD6-964C-BDF6-CC90B09D8BE5}"/>
              </a:ext>
            </a:extLst>
          </p:cNvPr>
          <p:cNvSpPr/>
          <p:nvPr/>
        </p:nvSpPr>
        <p:spPr>
          <a:xfrm>
            <a:off x="-9508185" y="36126140"/>
            <a:ext cx="5992012" cy="2234458"/>
          </a:xfrm>
          <a:prstGeom prst="rect">
            <a:avLst/>
          </a:prstGeom>
        </p:spPr>
        <p:txBody>
          <a:bodyPr wrap="square">
            <a:spAutoFit/>
          </a:bodyPr>
          <a:lstStyle/>
          <a:p>
            <a:r>
              <a:rPr lang="fr-FR" dirty="0" err="1">
                <a:latin typeface="Helvetica" pitchFamily="2" charset="0"/>
              </a:rPr>
              <a:t>assigns</a:t>
            </a:r>
            <a:r>
              <a:rPr lang="fr-FR" dirty="0">
                <a:latin typeface="Helvetica" pitchFamily="2" charset="0"/>
              </a:rPr>
              <a:t> to </a:t>
            </a:r>
            <a:r>
              <a:rPr lang="fr-FR" dirty="0" err="1">
                <a:latin typeface="Helvetica" pitchFamily="2" charset="0"/>
              </a:rPr>
              <a:t>every</a:t>
            </a:r>
            <a:r>
              <a:rPr lang="fr-FR" dirty="0">
                <a:latin typeface="Helvetica" pitchFamily="2" charset="0"/>
              </a:rPr>
              <a:t> point P in the</a:t>
            </a:r>
          </a:p>
          <a:p>
            <a:r>
              <a:rPr lang="fr-FR" dirty="0" err="1">
                <a:latin typeface="Helvetica" pitchFamily="2" charset="0"/>
              </a:rPr>
              <a:t>space</a:t>
            </a:r>
            <a:r>
              <a:rPr lang="fr-FR" dirty="0">
                <a:latin typeface="Helvetica" pitchFamily="2" charset="0"/>
              </a:rPr>
              <a:t> the </a:t>
            </a:r>
            <a:r>
              <a:rPr lang="fr-FR" dirty="0" err="1">
                <a:latin typeface="Helvetica" pitchFamily="2" charset="0"/>
              </a:rPr>
              <a:t>degree</a:t>
            </a:r>
            <a:r>
              <a:rPr lang="fr-FR" dirty="0">
                <a:latin typeface="Helvetica" pitchFamily="2" charset="0"/>
              </a:rPr>
              <a:t> of </a:t>
            </a:r>
            <a:r>
              <a:rPr lang="fr-FR" dirty="0" err="1">
                <a:latin typeface="Helvetica" pitchFamily="2" charset="0"/>
              </a:rPr>
              <a:t>being</a:t>
            </a:r>
            <a:r>
              <a:rPr lang="fr-FR" dirty="0">
                <a:latin typeface="Helvetica" pitchFamily="2" charset="0"/>
              </a:rPr>
              <a:t> in direction  </a:t>
            </a:r>
            <a:r>
              <a:rPr lang="fr-FR" dirty="0" err="1">
                <a:latin typeface="Helvetica" pitchFamily="2" charset="0"/>
              </a:rPr>
              <a:t>with</a:t>
            </a:r>
            <a:r>
              <a:rPr lang="fr-FR" dirty="0">
                <a:latin typeface="Helvetica" pitchFamily="2" charset="0"/>
              </a:rPr>
              <a:t> respect to R.</a:t>
            </a:r>
            <a:endParaRPr lang="fr-FR" dirty="0">
              <a:effectLst/>
              <a:latin typeface="Helvetica" pitchFamily="2" charset="0"/>
            </a:endParaRPr>
          </a:p>
        </p:txBody>
      </p:sp>
      <p:sp>
        <p:nvSpPr>
          <p:cNvPr id="59" name="Rectangle 58">
            <a:extLst>
              <a:ext uri="{FF2B5EF4-FFF2-40B4-BE49-F238E27FC236}">
                <a16:creationId xmlns:a16="http://schemas.microsoft.com/office/drawing/2014/main" id="{C0D42829-9049-A142-B483-1E865E559FB3}"/>
              </a:ext>
            </a:extLst>
          </p:cNvPr>
          <p:cNvSpPr/>
          <p:nvPr/>
        </p:nvSpPr>
        <p:spPr>
          <a:xfrm>
            <a:off x="3977142" y="18285905"/>
            <a:ext cx="15135225" cy="1698927"/>
          </a:xfrm>
          <a:prstGeom prst="rect">
            <a:avLst/>
          </a:prstGeom>
        </p:spPr>
        <p:txBody>
          <a:bodyPr>
            <a:spAutoFit/>
          </a:bodyPr>
          <a:lstStyle/>
          <a:p>
            <a:r>
              <a:rPr lang="fr-FR" dirty="0">
                <a:latin typeface="Helvetica" pitchFamily="2" charset="0"/>
              </a:rPr>
              <a:t>R</a:t>
            </a:r>
          </a:p>
          <a:p>
            <a:r>
              <a:rPr lang="fr-FR" dirty="0">
                <a:latin typeface="Helvetica" pitchFamily="2" charset="0"/>
              </a:rPr>
              <a:t>(P) = max (0; g(min)) ; g(min) = 1 􀀀</a:t>
            </a:r>
          </a:p>
          <a:p>
            <a:r>
              <a:rPr lang="fr-FR" dirty="0">
                <a:latin typeface="Helvetica" pitchFamily="2" charset="0"/>
              </a:rPr>
              <a:t>2min</a:t>
            </a:r>
            <a:endParaRPr lang="fr-FR" dirty="0">
              <a:effectLst/>
              <a:latin typeface="Helvetica" pitchFamily="2" charset="0"/>
            </a:endParaRPr>
          </a:p>
        </p:txBody>
      </p:sp>
    </p:spTree>
  </p:cSld>
  <p:clrMapOvr>
    <a:masterClrMapping/>
  </p:clrMapOvr>
</p:sld>
</file>

<file path=ppt/theme/theme1.xml><?xml version="1.0" encoding="utf-8"?>
<a:theme xmlns:a="http://schemas.openxmlformats.org/drawingml/2006/main" name="Telecom_ParisTech_Poster_recherche">
  <a:themeElements>
    <a:clrScheme name="Institut-TELECOM-Poster-Model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Institut-TELECOM-Poster-Modele">
      <a:majorFont>
        <a:latin typeface="Arial Bold"/>
        <a:ea typeface="ヒラギノ角ゴ Pro W3"/>
        <a:cs typeface="ヒラギノ角ゴ Pro W3"/>
      </a:majorFont>
      <a:minorFont>
        <a:latin typeface="Arial"/>
        <a:ea typeface="ヒラギノ角ゴ Pro W3"/>
        <a:cs typeface="ヒラギノ角ゴ Pro W3"/>
      </a:minorFont>
    </a:fontScheme>
    <a:fmtScheme name="Bureau">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fr-FR" sz="2400" b="0" i="0" u="none" strike="noStrike" cap="none" normalizeH="0" baseline="0">
            <a:ln>
              <a:noFill/>
            </a:ln>
            <a:solidFill>
              <a:schemeClr val="tx1"/>
            </a:solidFill>
            <a:effectLst/>
            <a:latin typeface="Arial" charset="0"/>
            <a:ea typeface="ヒラギノ角ゴ Pro W3" charset="-128"/>
            <a:cs typeface="ヒラギノ角ゴ Pro W3"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fr-FR" sz="2400" b="0" i="0" u="none" strike="noStrike" cap="none" normalizeH="0" baseline="0">
            <a:ln>
              <a:noFill/>
            </a:ln>
            <a:solidFill>
              <a:schemeClr val="tx1"/>
            </a:solidFill>
            <a:effectLst/>
            <a:latin typeface="Arial" charset="0"/>
            <a:ea typeface="ヒラギノ角ゴ Pro W3" charset="-128"/>
            <a:cs typeface="ヒラギノ角ゴ Pro W3" charset="-128"/>
          </a:defRPr>
        </a:defPPr>
      </a:lstStyle>
    </a:lnDef>
  </a:objectDefaults>
  <a:extraClrSchemeLst>
    <a:extraClrScheme>
      <a:clrScheme name="Institut-TELECOM-Poster-Model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Institut-TELECOM-Poster-Model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Institut-TELECOM-Poster-Model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Institut-TELECOM-Poster-Model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Institut-TELECOM-Poster-Model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Institut-TELECOM-Poster-Model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Institut-TELECOM-Poster-Modele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Institut-TELECOM-Poster-Model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Institut-TELECOM-Poster-Model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Institut-TELECOM-Poster-Model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Institut-TELECOM-Poster-Model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Institut-TELECOM-Poster-Model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Thème Offic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ureau">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Bureau">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Telecom_ParisTech_Poster_recherche.potx</Template>
  <TotalTime>5138</TotalTime>
  <Words>954</Words>
  <Application>Microsoft Macintosh PowerPoint</Application>
  <PresentationFormat>Custom</PresentationFormat>
  <Paragraphs>79</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ヒラギノ角ゴ Pro W3</vt:lpstr>
      <vt:lpstr>Arial</vt:lpstr>
      <vt:lpstr>Arial Bold</vt:lpstr>
      <vt:lpstr>Cambria Math</vt:lpstr>
      <vt:lpstr>Helvetica</vt:lpstr>
      <vt:lpstr>Tahoma</vt:lpstr>
      <vt:lpstr>Telecom_ParisTech_Poster_recherche</vt:lpstr>
      <vt:lpstr>White Matter Multi-Resolution Segmentation Using Fuzzy Set Theory</vt:lpstr>
    </vt:vector>
  </TitlesOfParts>
  <Company>Implica</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Progressive Brain Tractograms</dc:title>
  <dc:creator>IMT;Corentin MERCIER</dc:creator>
  <cp:lastModifiedBy>Microsoft Office User</cp:lastModifiedBy>
  <cp:revision>202</cp:revision>
  <cp:lastPrinted>2019-03-22T12:55:45Z</cp:lastPrinted>
  <dcterms:created xsi:type="dcterms:W3CDTF">2012-02-29T16:02:41Z</dcterms:created>
  <dcterms:modified xsi:type="dcterms:W3CDTF">2019-03-22T17:53:31Z</dcterms:modified>
</cp:coreProperties>
</file>

<file path=docProps/thumbnail.jpeg>
</file>